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2" r:id="rId1"/>
  </p:sldMasterIdLst>
  <p:notesMasterIdLst>
    <p:notesMasterId r:id="rId33"/>
  </p:notesMasterIdLst>
  <p:sldIdLst>
    <p:sldId id="257" r:id="rId2"/>
    <p:sldId id="333" r:id="rId3"/>
    <p:sldId id="334" r:id="rId4"/>
    <p:sldId id="314" r:id="rId5"/>
    <p:sldId id="263" r:id="rId6"/>
    <p:sldId id="305" r:id="rId7"/>
    <p:sldId id="309" r:id="rId8"/>
    <p:sldId id="306" r:id="rId9"/>
    <p:sldId id="280" r:id="rId10"/>
    <p:sldId id="272" r:id="rId11"/>
    <p:sldId id="316" r:id="rId12"/>
    <p:sldId id="331" r:id="rId13"/>
    <p:sldId id="321" r:id="rId14"/>
    <p:sldId id="310" r:id="rId15"/>
    <p:sldId id="328" r:id="rId16"/>
    <p:sldId id="329" r:id="rId17"/>
    <p:sldId id="330" r:id="rId18"/>
    <p:sldId id="320" r:id="rId19"/>
    <p:sldId id="317" r:id="rId20"/>
    <p:sldId id="308" r:id="rId21"/>
    <p:sldId id="307" r:id="rId22"/>
    <p:sldId id="332" r:id="rId23"/>
    <p:sldId id="319" r:id="rId24"/>
    <p:sldId id="326" r:id="rId25"/>
    <p:sldId id="312" r:id="rId26"/>
    <p:sldId id="313" r:id="rId27"/>
    <p:sldId id="311" r:id="rId28"/>
    <p:sldId id="261" r:id="rId29"/>
    <p:sldId id="323" r:id="rId30"/>
    <p:sldId id="325" r:id="rId31"/>
    <p:sldId id="286" r:id="rId32"/>
  </p:sldIdLst>
  <p:sldSz cx="9144000" cy="5143500" type="screen16x9"/>
  <p:notesSz cx="6858000" cy="9144000"/>
  <p:embeddedFontLst>
    <p:embeddedFont>
      <p:font typeface="Wingdings 2" pitchFamily="18" charset="2"/>
      <p:regular r:id="rId34"/>
    </p:embeddedFont>
    <p:embeddedFont>
      <p:font typeface="Montserrat" charset="0"/>
      <p:regular r:id="rId35"/>
      <p:bold r:id="rId36"/>
      <p:italic r:id="rId37"/>
      <p:boldItalic r:id="rId38"/>
    </p:embeddedFont>
    <p:embeddedFont>
      <p:font typeface="Constantia" pitchFamily="18" charset="0"/>
      <p:regular r:id="rId39"/>
      <p:bold r:id="rId40"/>
      <p:italic r:id="rId41"/>
      <p:boldItalic r:id="rId42"/>
    </p:embeddedFont>
    <p:embeddedFont>
      <p:font typeface="Montserrat ExtraBold" charset="0"/>
      <p:bold r:id="rId43"/>
      <p:italic r:id="rId44"/>
      <p:boldItalic r:id="rId45"/>
    </p:embeddedFont>
    <p:embeddedFont>
      <p:font typeface="Calibri"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80C8B-36D1-381E-6E39-81D2A69F0419}" v="33" dt="2023-04-25T04:26:45.700"/>
    <p1510:client id="{1D7F4BC7-2E25-A74E-F674-5D7D919B8157}" v="154" dt="2023-04-25T15:57:29.741"/>
    <p1510:client id="{3AEEE9C5-F771-8864-27E4-CAA775A3FF24}" v="106" dt="2023-04-25T15:55:48.134"/>
    <p1510:client id="{5B6F2AED-7A31-8912-FD53-12F69BAA4EC4}" v="100" dt="2023-04-25T04:12:17.131"/>
    <p1510:client id="{8200ABE2-8286-8644-BFC8-5AC5676680E2}" v="295" dt="2023-04-25T16:02:43.939"/>
    <p1510:client id="{A9C898F7-72C6-7C49-A3E7-11CCF2F3571A}" v="4" dt="2023-04-25T19:02:02.796"/>
    <p1510:client id="{C7A37899-0BB6-F381-1FBE-ADE72AEFD37C}" v="750" dt="2023-04-25T16:28:45.202"/>
  </p1510:revLst>
</p1510:revInfo>
</file>

<file path=ppt/tableStyles.xml><?xml version="1.0" encoding="utf-8"?>
<a:tblStyleLst xmlns:a="http://schemas.openxmlformats.org/drawingml/2006/main" def="{3470DA2C-CD13-4885-B589-CA67916CA1E3}">
  <a:tblStyle styleId="{3470DA2C-CD13-4885-B589-CA67916CA1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736" y="-6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61"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od Zere" userId="0f0212f8-ecbb-4d86-b0a7-bc334505b415" providerId="ADAL" clId="{A9C898F7-72C6-7C49-A3E7-11CCF2F3571A}"/>
    <pc:docChg chg="modSld">
      <pc:chgData name="Naod Zere" userId="0f0212f8-ecbb-4d86-b0a7-bc334505b415" providerId="ADAL" clId="{A9C898F7-72C6-7C49-A3E7-11CCF2F3571A}" dt="2023-04-25T19:02:02.796" v="3" actId="571"/>
      <pc:docMkLst>
        <pc:docMk/>
      </pc:docMkLst>
      <pc:sldChg chg="modSp mod">
        <pc:chgData name="Naod Zere" userId="0f0212f8-ecbb-4d86-b0a7-bc334505b415" providerId="ADAL" clId="{A9C898F7-72C6-7C49-A3E7-11CCF2F3571A}" dt="2023-04-25T18:57:05.782" v="1" actId="1035"/>
        <pc:sldMkLst>
          <pc:docMk/>
          <pc:sldMk cId="2007875337" sldId="307"/>
        </pc:sldMkLst>
        <pc:spChg chg="mod">
          <ac:chgData name="Naod Zere" userId="0f0212f8-ecbb-4d86-b0a7-bc334505b415" providerId="ADAL" clId="{A9C898F7-72C6-7C49-A3E7-11CCF2F3571A}" dt="2023-04-25T18:57:05.782" v="1" actId="1035"/>
          <ac:spMkLst>
            <pc:docMk/>
            <pc:sldMk cId="2007875337" sldId="307"/>
            <ac:spMk id="214" creationId="{00000000-0000-0000-0000-000000000000}"/>
          </ac:spMkLst>
        </pc:spChg>
      </pc:sldChg>
      <pc:sldChg chg="addSp modSp">
        <pc:chgData name="Naod Zere" userId="0f0212f8-ecbb-4d86-b0a7-bc334505b415" providerId="ADAL" clId="{A9C898F7-72C6-7C49-A3E7-11CCF2F3571A}" dt="2023-04-25T19:02:02.796" v="3" actId="571"/>
        <pc:sldMkLst>
          <pc:docMk/>
          <pc:sldMk cId="317984781" sldId="319"/>
        </pc:sldMkLst>
        <pc:spChg chg="add mod">
          <ac:chgData name="Naod Zere" userId="0f0212f8-ecbb-4d86-b0a7-bc334505b415" providerId="ADAL" clId="{A9C898F7-72C6-7C49-A3E7-11CCF2F3571A}" dt="2023-04-25T19:02:02.796" v="3" actId="571"/>
          <ac:spMkLst>
            <pc:docMk/>
            <pc:sldMk cId="317984781" sldId="319"/>
            <ac:spMk id="2" creationId="{7FB21B79-D7A0-072B-59EC-043CC7813F26}"/>
          </ac:spMkLst>
        </pc:spChg>
      </pc:sldChg>
    </pc:docChg>
  </pc:docChgLst>
  <pc:docChgLst>
    <pc:chgData name="Suzana Gehad" userId="edcf625c-2dfc-407e-8ebf-e08c0f3dfe37" providerId="ADAL" clId="{8200ABE2-8286-8644-BFC8-5AC5676680E2}"/>
    <pc:docChg chg="addSld delSld modSld">
      <pc:chgData name="Suzana Gehad" userId="edcf625c-2dfc-407e-8ebf-e08c0f3dfe37" providerId="ADAL" clId="{8200ABE2-8286-8644-BFC8-5AC5676680E2}" dt="2023-04-25T16:02:15.270" v="51"/>
      <pc:docMkLst>
        <pc:docMk/>
      </pc:docMkLst>
      <pc:sldChg chg="addSp delSp modSp">
        <pc:chgData name="Suzana Gehad" userId="edcf625c-2dfc-407e-8ebf-e08c0f3dfe37" providerId="ADAL" clId="{8200ABE2-8286-8644-BFC8-5AC5676680E2}" dt="2023-04-25T06:07:21.929" v="25" actId="1076"/>
        <pc:sldMkLst>
          <pc:docMk/>
          <pc:sldMk cId="0" sldId="264"/>
        </pc:sldMkLst>
        <pc:spChg chg="add del mod">
          <ac:chgData name="Suzana Gehad" userId="edcf625c-2dfc-407e-8ebf-e08c0f3dfe37" providerId="ADAL" clId="{8200ABE2-8286-8644-BFC8-5AC5676680E2}" dt="2023-04-25T06:07:18.450" v="22"/>
          <ac:spMkLst>
            <pc:docMk/>
            <pc:sldMk cId="0" sldId="264"/>
            <ac:spMk id="32" creationId="{2406FF50-3DCB-8BD1-D9F8-CF89DCD67B0B}"/>
          </ac:spMkLst>
        </pc:spChg>
        <pc:picChg chg="mod">
          <ac:chgData name="Suzana Gehad" userId="edcf625c-2dfc-407e-8ebf-e08c0f3dfe37" providerId="ADAL" clId="{8200ABE2-8286-8644-BFC8-5AC5676680E2}" dt="2023-04-25T06:07:21.929" v="25" actId="1076"/>
          <ac:picMkLst>
            <pc:docMk/>
            <pc:sldMk cId="0" sldId="264"/>
            <ac:picMk id="23" creationId="{793317D3-3D21-04A9-D00D-D281692B1C9E}"/>
          </ac:picMkLst>
        </pc:picChg>
        <pc:picChg chg="mod">
          <ac:chgData name="Suzana Gehad" userId="edcf625c-2dfc-407e-8ebf-e08c0f3dfe37" providerId="ADAL" clId="{8200ABE2-8286-8644-BFC8-5AC5676680E2}" dt="2023-04-25T06:07:20.309" v="24" actId="1076"/>
          <ac:picMkLst>
            <pc:docMk/>
            <pc:sldMk cId="0" sldId="264"/>
            <ac:picMk id="24" creationId="{A2020D47-F3A9-F3C8-5FA7-9ACBA01116AF}"/>
          </ac:picMkLst>
        </pc:picChg>
        <pc:picChg chg="add del">
          <ac:chgData name="Suzana Gehad" userId="edcf625c-2dfc-407e-8ebf-e08c0f3dfe37" providerId="ADAL" clId="{8200ABE2-8286-8644-BFC8-5AC5676680E2}" dt="2023-04-25T06:07:19.281" v="23" actId="21"/>
          <ac:picMkLst>
            <pc:docMk/>
            <pc:sldMk cId="0" sldId="264"/>
            <ac:picMk id="25" creationId="{306B14AF-3749-EA4F-D1A2-4B781776001A}"/>
          </ac:picMkLst>
        </pc:picChg>
        <pc:picChg chg="mod">
          <ac:chgData name="Suzana Gehad" userId="edcf625c-2dfc-407e-8ebf-e08c0f3dfe37" providerId="ADAL" clId="{8200ABE2-8286-8644-BFC8-5AC5676680E2}" dt="2023-04-25T06:07:16.375" v="21" actId="1076"/>
          <ac:picMkLst>
            <pc:docMk/>
            <pc:sldMk cId="0" sldId="264"/>
            <ac:picMk id="1026" creationId="{263ED391-F4FB-5C48-A04F-E0697CE091BB}"/>
          </ac:picMkLst>
        </pc:picChg>
      </pc:sldChg>
      <pc:sldChg chg="modNotes">
        <pc:chgData name="Suzana Gehad" userId="edcf625c-2dfc-407e-8ebf-e08c0f3dfe37" providerId="ADAL" clId="{8200ABE2-8286-8644-BFC8-5AC5676680E2}" dt="2023-04-25T03:57:50.101" v="0"/>
        <pc:sldMkLst>
          <pc:docMk/>
          <pc:sldMk cId="0" sldId="265"/>
        </pc:sldMkLst>
      </pc:sldChg>
      <pc:sldChg chg="modNotes">
        <pc:chgData name="Suzana Gehad" userId="edcf625c-2dfc-407e-8ebf-e08c0f3dfe37" providerId="ADAL" clId="{8200ABE2-8286-8644-BFC8-5AC5676680E2}" dt="2023-04-25T03:57:50.101" v="0"/>
        <pc:sldMkLst>
          <pc:docMk/>
          <pc:sldMk cId="0" sldId="266"/>
        </pc:sldMkLst>
      </pc:sldChg>
      <pc:sldChg chg="modNotes">
        <pc:chgData name="Suzana Gehad" userId="edcf625c-2dfc-407e-8ebf-e08c0f3dfe37" providerId="ADAL" clId="{8200ABE2-8286-8644-BFC8-5AC5676680E2}" dt="2023-04-25T03:57:50.101" v="0"/>
        <pc:sldMkLst>
          <pc:docMk/>
          <pc:sldMk cId="0" sldId="268"/>
        </pc:sldMkLst>
      </pc:sldChg>
      <pc:sldChg chg="modNotes">
        <pc:chgData name="Suzana Gehad" userId="edcf625c-2dfc-407e-8ebf-e08c0f3dfe37" providerId="ADAL" clId="{8200ABE2-8286-8644-BFC8-5AC5676680E2}" dt="2023-04-25T03:57:50.101" v="0"/>
        <pc:sldMkLst>
          <pc:docMk/>
          <pc:sldMk cId="0" sldId="269"/>
        </pc:sldMkLst>
      </pc:sldChg>
      <pc:sldChg chg="modNotes">
        <pc:chgData name="Suzana Gehad" userId="edcf625c-2dfc-407e-8ebf-e08c0f3dfe37" providerId="ADAL" clId="{8200ABE2-8286-8644-BFC8-5AC5676680E2}" dt="2023-04-25T03:57:50.101" v="0"/>
        <pc:sldMkLst>
          <pc:docMk/>
          <pc:sldMk cId="0" sldId="271"/>
        </pc:sldMkLst>
      </pc:sldChg>
      <pc:sldChg chg="modNotes">
        <pc:chgData name="Suzana Gehad" userId="edcf625c-2dfc-407e-8ebf-e08c0f3dfe37" providerId="ADAL" clId="{8200ABE2-8286-8644-BFC8-5AC5676680E2}" dt="2023-04-25T03:57:50.101" v="0"/>
        <pc:sldMkLst>
          <pc:docMk/>
          <pc:sldMk cId="0" sldId="273"/>
        </pc:sldMkLst>
      </pc:sldChg>
      <pc:sldChg chg="modNotes">
        <pc:chgData name="Suzana Gehad" userId="edcf625c-2dfc-407e-8ebf-e08c0f3dfe37" providerId="ADAL" clId="{8200ABE2-8286-8644-BFC8-5AC5676680E2}" dt="2023-04-25T03:57:50.101" v="0"/>
        <pc:sldMkLst>
          <pc:docMk/>
          <pc:sldMk cId="0" sldId="274"/>
        </pc:sldMkLst>
      </pc:sldChg>
      <pc:sldChg chg="modNotes">
        <pc:chgData name="Suzana Gehad" userId="edcf625c-2dfc-407e-8ebf-e08c0f3dfe37" providerId="ADAL" clId="{8200ABE2-8286-8644-BFC8-5AC5676680E2}" dt="2023-04-25T03:57:50.101" v="0"/>
        <pc:sldMkLst>
          <pc:docMk/>
          <pc:sldMk cId="0" sldId="275"/>
        </pc:sldMkLst>
      </pc:sldChg>
      <pc:sldChg chg="modNotes">
        <pc:chgData name="Suzana Gehad" userId="edcf625c-2dfc-407e-8ebf-e08c0f3dfe37" providerId="ADAL" clId="{8200ABE2-8286-8644-BFC8-5AC5676680E2}" dt="2023-04-25T03:57:50.101" v="0"/>
        <pc:sldMkLst>
          <pc:docMk/>
          <pc:sldMk cId="0" sldId="276"/>
        </pc:sldMkLst>
      </pc:sldChg>
      <pc:sldChg chg="modNotes">
        <pc:chgData name="Suzana Gehad" userId="edcf625c-2dfc-407e-8ebf-e08c0f3dfe37" providerId="ADAL" clId="{8200ABE2-8286-8644-BFC8-5AC5676680E2}" dt="2023-04-25T03:57:50.101" v="0"/>
        <pc:sldMkLst>
          <pc:docMk/>
          <pc:sldMk cId="0" sldId="277"/>
        </pc:sldMkLst>
      </pc:sldChg>
      <pc:sldChg chg="modNotes">
        <pc:chgData name="Suzana Gehad" userId="edcf625c-2dfc-407e-8ebf-e08c0f3dfe37" providerId="ADAL" clId="{8200ABE2-8286-8644-BFC8-5AC5676680E2}" dt="2023-04-25T03:57:50.101" v="0"/>
        <pc:sldMkLst>
          <pc:docMk/>
          <pc:sldMk cId="0" sldId="278"/>
        </pc:sldMkLst>
      </pc:sldChg>
      <pc:sldChg chg="modNotes">
        <pc:chgData name="Suzana Gehad" userId="edcf625c-2dfc-407e-8ebf-e08c0f3dfe37" providerId="ADAL" clId="{8200ABE2-8286-8644-BFC8-5AC5676680E2}" dt="2023-04-25T03:57:50.101" v="0"/>
        <pc:sldMkLst>
          <pc:docMk/>
          <pc:sldMk cId="0" sldId="279"/>
        </pc:sldMkLst>
      </pc:sldChg>
      <pc:sldChg chg="modNotes">
        <pc:chgData name="Suzana Gehad" userId="edcf625c-2dfc-407e-8ebf-e08c0f3dfe37" providerId="ADAL" clId="{8200ABE2-8286-8644-BFC8-5AC5676680E2}" dt="2023-04-25T03:57:50.101" v="0"/>
        <pc:sldMkLst>
          <pc:docMk/>
          <pc:sldMk cId="0" sldId="280"/>
        </pc:sldMkLst>
      </pc:sldChg>
      <pc:sldChg chg="modNotes">
        <pc:chgData name="Suzana Gehad" userId="edcf625c-2dfc-407e-8ebf-e08c0f3dfe37" providerId="ADAL" clId="{8200ABE2-8286-8644-BFC8-5AC5676680E2}" dt="2023-04-25T03:57:50.101" v="0"/>
        <pc:sldMkLst>
          <pc:docMk/>
          <pc:sldMk cId="0" sldId="281"/>
        </pc:sldMkLst>
      </pc:sldChg>
      <pc:sldChg chg="modNotes">
        <pc:chgData name="Suzana Gehad" userId="edcf625c-2dfc-407e-8ebf-e08c0f3dfe37" providerId="ADAL" clId="{8200ABE2-8286-8644-BFC8-5AC5676680E2}" dt="2023-04-25T03:57:50.101" v="0"/>
        <pc:sldMkLst>
          <pc:docMk/>
          <pc:sldMk cId="0" sldId="282"/>
        </pc:sldMkLst>
      </pc:sldChg>
      <pc:sldChg chg="modNotes">
        <pc:chgData name="Suzana Gehad" userId="edcf625c-2dfc-407e-8ebf-e08c0f3dfe37" providerId="ADAL" clId="{8200ABE2-8286-8644-BFC8-5AC5676680E2}" dt="2023-04-25T03:57:50.101" v="0"/>
        <pc:sldMkLst>
          <pc:docMk/>
          <pc:sldMk cId="0" sldId="283"/>
        </pc:sldMkLst>
      </pc:sldChg>
      <pc:sldChg chg="modNotes">
        <pc:chgData name="Suzana Gehad" userId="edcf625c-2dfc-407e-8ebf-e08c0f3dfe37" providerId="ADAL" clId="{8200ABE2-8286-8644-BFC8-5AC5676680E2}" dt="2023-04-25T03:57:50.101" v="0"/>
        <pc:sldMkLst>
          <pc:docMk/>
          <pc:sldMk cId="0" sldId="284"/>
        </pc:sldMkLst>
      </pc:sldChg>
      <pc:sldChg chg="modNotes">
        <pc:chgData name="Suzana Gehad" userId="edcf625c-2dfc-407e-8ebf-e08c0f3dfe37" providerId="ADAL" clId="{8200ABE2-8286-8644-BFC8-5AC5676680E2}" dt="2023-04-25T03:57:50.101" v="0"/>
        <pc:sldMkLst>
          <pc:docMk/>
          <pc:sldMk cId="0" sldId="285"/>
        </pc:sldMkLst>
      </pc:sldChg>
      <pc:sldChg chg="addSp delSp modSp modNotes">
        <pc:chgData name="Suzana Gehad" userId="edcf625c-2dfc-407e-8ebf-e08c0f3dfe37" providerId="ADAL" clId="{8200ABE2-8286-8644-BFC8-5AC5676680E2}" dt="2023-04-25T04:44:30.717" v="4"/>
        <pc:sldMkLst>
          <pc:docMk/>
          <pc:sldMk cId="0" sldId="286"/>
        </pc:sldMkLst>
        <pc:spChg chg="add del mod">
          <ac:chgData name="Suzana Gehad" userId="edcf625c-2dfc-407e-8ebf-e08c0f3dfe37" providerId="ADAL" clId="{8200ABE2-8286-8644-BFC8-5AC5676680E2}" dt="2023-04-25T04:44:26.005" v="2"/>
          <ac:spMkLst>
            <pc:docMk/>
            <pc:sldMk cId="0" sldId="286"/>
            <ac:spMk id="4" creationId="{D93760AE-7DCA-455A-235C-B33513742DB0}"/>
          </ac:spMkLst>
        </pc:spChg>
        <pc:spChg chg="add del mod">
          <ac:chgData name="Suzana Gehad" userId="edcf625c-2dfc-407e-8ebf-e08c0f3dfe37" providerId="ADAL" clId="{8200ABE2-8286-8644-BFC8-5AC5676680E2}" dt="2023-04-25T04:44:30.717" v="4"/>
          <ac:spMkLst>
            <pc:docMk/>
            <pc:sldMk cId="0" sldId="286"/>
            <ac:spMk id="5" creationId="{F7199EEE-33E5-165B-F699-2C7B4C338162}"/>
          </ac:spMkLst>
        </pc:spChg>
      </pc:sldChg>
      <pc:sldChg chg="modNotes">
        <pc:chgData name="Suzana Gehad" userId="edcf625c-2dfc-407e-8ebf-e08c0f3dfe37" providerId="ADAL" clId="{8200ABE2-8286-8644-BFC8-5AC5676680E2}" dt="2023-04-25T03:57:50.101" v="0"/>
        <pc:sldMkLst>
          <pc:docMk/>
          <pc:sldMk cId="0" sldId="287"/>
        </pc:sldMkLst>
      </pc:sldChg>
      <pc:sldChg chg="add">
        <pc:chgData name="Suzana Gehad" userId="edcf625c-2dfc-407e-8ebf-e08c0f3dfe37" providerId="ADAL" clId="{8200ABE2-8286-8644-BFC8-5AC5676680E2}" dt="2023-04-25T05:19:51.803" v="5"/>
        <pc:sldMkLst>
          <pc:docMk/>
          <pc:sldMk cId="3790701739" sldId="323"/>
        </pc:sldMkLst>
      </pc:sldChg>
      <pc:sldChg chg="add">
        <pc:chgData name="Suzana Gehad" userId="edcf625c-2dfc-407e-8ebf-e08c0f3dfe37" providerId="ADAL" clId="{8200ABE2-8286-8644-BFC8-5AC5676680E2}" dt="2023-04-25T05:36:32.965" v="6"/>
        <pc:sldMkLst>
          <pc:docMk/>
          <pc:sldMk cId="1388491343" sldId="324"/>
        </pc:sldMkLst>
      </pc:sldChg>
      <pc:sldChg chg="delSp modSp add">
        <pc:chgData name="Suzana Gehad" userId="edcf625c-2dfc-407e-8ebf-e08c0f3dfe37" providerId="ADAL" clId="{8200ABE2-8286-8644-BFC8-5AC5676680E2}" dt="2023-04-25T07:12:26.245" v="33" actId="14100"/>
        <pc:sldMkLst>
          <pc:docMk/>
          <pc:sldMk cId="3691092310" sldId="325"/>
        </pc:sldMkLst>
        <pc:picChg chg="mod">
          <ac:chgData name="Suzana Gehad" userId="edcf625c-2dfc-407e-8ebf-e08c0f3dfe37" providerId="ADAL" clId="{8200ABE2-8286-8644-BFC8-5AC5676680E2}" dt="2023-04-25T07:11:20.935" v="32" actId="14100"/>
          <ac:picMkLst>
            <pc:docMk/>
            <pc:sldMk cId="3691092310" sldId="325"/>
            <ac:picMk id="23" creationId="{793317D3-3D21-04A9-D00D-D281692B1C9E}"/>
          </ac:picMkLst>
        </pc:picChg>
        <pc:picChg chg="mod">
          <ac:chgData name="Suzana Gehad" userId="edcf625c-2dfc-407e-8ebf-e08c0f3dfe37" providerId="ADAL" clId="{8200ABE2-8286-8644-BFC8-5AC5676680E2}" dt="2023-04-25T07:12:26.245" v="33" actId="14100"/>
          <ac:picMkLst>
            <pc:docMk/>
            <pc:sldMk cId="3691092310" sldId="325"/>
            <ac:picMk id="24" creationId="{A2020D47-F3A9-F3C8-5FA7-9ACBA01116AF}"/>
          </ac:picMkLst>
        </pc:picChg>
        <pc:picChg chg="del mod">
          <ac:chgData name="Suzana Gehad" userId="edcf625c-2dfc-407e-8ebf-e08c0f3dfe37" providerId="ADAL" clId="{8200ABE2-8286-8644-BFC8-5AC5676680E2}" dt="2023-04-25T07:09:25.131" v="29" actId="21"/>
          <ac:picMkLst>
            <pc:docMk/>
            <pc:sldMk cId="3691092310" sldId="325"/>
            <ac:picMk id="25" creationId="{306B14AF-3749-EA4F-D1A2-4B781776001A}"/>
          </ac:picMkLst>
        </pc:picChg>
      </pc:sldChg>
      <pc:sldChg chg="add">
        <pc:chgData name="Suzana Gehad" userId="edcf625c-2dfc-407e-8ebf-e08c0f3dfe37" providerId="ADAL" clId="{8200ABE2-8286-8644-BFC8-5AC5676680E2}" dt="2023-04-25T07:07:28.283" v="26"/>
        <pc:sldMkLst>
          <pc:docMk/>
          <pc:sldMk cId="1111991956" sldId="326"/>
        </pc:sldMkLst>
      </pc:sldChg>
      <pc:sldChg chg="addSp delSp modSp add">
        <pc:chgData name="Suzana Gehad" userId="edcf625c-2dfc-407e-8ebf-e08c0f3dfe37" providerId="ADAL" clId="{8200ABE2-8286-8644-BFC8-5AC5676680E2}" dt="2023-04-25T08:51:50.512" v="41"/>
        <pc:sldMkLst>
          <pc:docMk/>
          <pc:sldMk cId="1838187806" sldId="327"/>
        </pc:sldMkLst>
        <pc:spChg chg="add mod">
          <ac:chgData name="Suzana Gehad" userId="edcf625c-2dfc-407e-8ebf-e08c0f3dfe37" providerId="ADAL" clId="{8200ABE2-8286-8644-BFC8-5AC5676680E2}" dt="2023-04-25T08:40:32.339" v="35"/>
          <ac:spMkLst>
            <pc:docMk/>
            <pc:sldMk cId="1838187806" sldId="327"/>
            <ac:spMk id="2" creationId="{40763820-D429-C2C9-9D82-7E1032C3B6FB}"/>
          </ac:spMkLst>
        </pc:spChg>
        <pc:spChg chg="add mod">
          <ac:chgData name="Suzana Gehad" userId="edcf625c-2dfc-407e-8ebf-e08c0f3dfe37" providerId="ADAL" clId="{8200ABE2-8286-8644-BFC8-5AC5676680E2}" dt="2023-04-25T08:41:02.644" v="36"/>
          <ac:spMkLst>
            <pc:docMk/>
            <pc:sldMk cId="1838187806" sldId="327"/>
            <ac:spMk id="3" creationId="{3F5C6EFE-94B2-7C92-F91B-18464D03678E}"/>
          </ac:spMkLst>
        </pc:spChg>
        <pc:spChg chg="add mod">
          <ac:chgData name="Suzana Gehad" userId="edcf625c-2dfc-407e-8ebf-e08c0f3dfe37" providerId="ADAL" clId="{8200ABE2-8286-8644-BFC8-5AC5676680E2}" dt="2023-04-25T08:47:19.837" v="37"/>
          <ac:spMkLst>
            <pc:docMk/>
            <pc:sldMk cId="1838187806" sldId="327"/>
            <ac:spMk id="4" creationId="{2BC64016-CEAB-1F03-B59B-5AD3BC62039B}"/>
          </ac:spMkLst>
        </pc:spChg>
        <pc:spChg chg="add mod">
          <ac:chgData name="Suzana Gehad" userId="edcf625c-2dfc-407e-8ebf-e08c0f3dfe37" providerId="ADAL" clId="{8200ABE2-8286-8644-BFC8-5AC5676680E2}" dt="2023-04-25T08:49:52.528" v="38"/>
          <ac:spMkLst>
            <pc:docMk/>
            <pc:sldMk cId="1838187806" sldId="327"/>
            <ac:spMk id="5" creationId="{3201F2C4-2A00-6EEC-EBAD-F0689AB4044E}"/>
          </ac:spMkLst>
        </pc:spChg>
        <pc:spChg chg="add del mod">
          <ac:chgData name="Suzana Gehad" userId="edcf625c-2dfc-407e-8ebf-e08c0f3dfe37" providerId="ADAL" clId="{8200ABE2-8286-8644-BFC8-5AC5676680E2}" dt="2023-04-25T08:50:08.136" v="40"/>
          <ac:spMkLst>
            <pc:docMk/>
            <pc:sldMk cId="1838187806" sldId="327"/>
            <ac:spMk id="6" creationId="{85167D2F-0F41-843A-4EFB-57BB80939871}"/>
          </ac:spMkLst>
        </pc:spChg>
        <pc:spChg chg="add mod">
          <ac:chgData name="Suzana Gehad" userId="edcf625c-2dfc-407e-8ebf-e08c0f3dfe37" providerId="ADAL" clId="{8200ABE2-8286-8644-BFC8-5AC5676680E2}" dt="2023-04-25T08:51:50.512" v="41"/>
          <ac:spMkLst>
            <pc:docMk/>
            <pc:sldMk cId="1838187806" sldId="327"/>
            <ac:spMk id="7" creationId="{4E24CC55-4A40-5050-BFD4-78B898920732}"/>
          </ac:spMkLst>
        </pc:spChg>
      </pc:sldChg>
      <pc:sldChg chg="addSp add">
        <pc:chgData name="Suzana Gehad" userId="edcf625c-2dfc-407e-8ebf-e08c0f3dfe37" providerId="ADAL" clId="{8200ABE2-8286-8644-BFC8-5AC5676680E2}" dt="2023-04-25T15:13:33.123" v="43"/>
        <pc:sldMkLst>
          <pc:docMk/>
          <pc:sldMk cId="2877874997" sldId="328"/>
        </pc:sldMkLst>
        <pc:picChg chg="add">
          <ac:chgData name="Suzana Gehad" userId="edcf625c-2dfc-407e-8ebf-e08c0f3dfe37" providerId="ADAL" clId="{8200ABE2-8286-8644-BFC8-5AC5676680E2}" dt="2023-04-25T15:13:33.123" v="43"/>
          <ac:picMkLst>
            <pc:docMk/>
            <pc:sldMk cId="2877874997" sldId="328"/>
            <ac:picMk id="2" creationId="{A83A8AA7-494A-27B9-7701-25FA9B289868}"/>
          </ac:picMkLst>
        </pc:picChg>
      </pc:sldChg>
      <pc:sldChg chg="addSp add">
        <pc:chgData name="Suzana Gehad" userId="edcf625c-2dfc-407e-8ebf-e08c0f3dfe37" providerId="ADAL" clId="{8200ABE2-8286-8644-BFC8-5AC5676680E2}" dt="2023-04-25T15:18:21.314" v="45"/>
        <pc:sldMkLst>
          <pc:docMk/>
          <pc:sldMk cId="1634589885" sldId="329"/>
        </pc:sldMkLst>
        <pc:picChg chg="add">
          <ac:chgData name="Suzana Gehad" userId="edcf625c-2dfc-407e-8ebf-e08c0f3dfe37" providerId="ADAL" clId="{8200ABE2-8286-8644-BFC8-5AC5676680E2}" dt="2023-04-25T15:18:21.314" v="45"/>
          <ac:picMkLst>
            <pc:docMk/>
            <pc:sldMk cId="1634589885" sldId="329"/>
            <ac:picMk id="3" creationId="{0348BABD-FDC9-0099-95A6-A38A59DC1557}"/>
          </ac:picMkLst>
        </pc:picChg>
      </pc:sldChg>
      <pc:sldChg chg="addSp modSp add">
        <pc:chgData name="Suzana Gehad" userId="edcf625c-2dfc-407e-8ebf-e08c0f3dfe37" providerId="ADAL" clId="{8200ABE2-8286-8644-BFC8-5AC5676680E2}" dt="2023-04-25T15:43:29.390" v="47"/>
        <pc:sldMkLst>
          <pc:docMk/>
          <pc:sldMk cId="2959625809" sldId="330"/>
        </pc:sldMkLst>
        <pc:spChg chg="add mod">
          <ac:chgData name="Suzana Gehad" userId="edcf625c-2dfc-407e-8ebf-e08c0f3dfe37" providerId="ADAL" clId="{8200ABE2-8286-8644-BFC8-5AC5676680E2}" dt="2023-04-25T15:43:29.390" v="47"/>
          <ac:spMkLst>
            <pc:docMk/>
            <pc:sldMk cId="2959625809" sldId="330"/>
            <ac:spMk id="5" creationId="{8C6A56B9-6874-AB7A-EA3C-090E64706A1D}"/>
          </ac:spMkLst>
        </pc:spChg>
      </pc:sldChg>
      <pc:sldChg chg="addSp modSp add">
        <pc:chgData name="Suzana Gehad" userId="edcf625c-2dfc-407e-8ebf-e08c0f3dfe37" providerId="ADAL" clId="{8200ABE2-8286-8644-BFC8-5AC5676680E2}" dt="2023-04-25T16:02:15.270" v="51"/>
        <pc:sldMkLst>
          <pc:docMk/>
          <pc:sldMk cId="2096197851" sldId="332"/>
        </pc:sldMkLst>
        <pc:picChg chg="add mod">
          <ac:chgData name="Suzana Gehad" userId="edcf625c-2dfc-407e-8ebf-e08c0f3dfe37" providerId="ADAL" clId="{8200ABE2-8286-8644-BFC8-5AC5676680E2}" dt="2023-04-25T16:02:15.270" v="51"/>
          <ac:picMkLst>
            <pc:docMk/>
            <pc:sldMk cId="2096197851" sldId="332"/>
            <ac:picMk id="2" creationId="{7DC564B9-7926-C6B9-C220-1E4D70F1FC79}"/>
          </ac:picMkLst>
        </pc:picChg>
      </pc:sldChg>
      <pc:sldChg chg="add del">
        <pc:chgData name="Suzana Gehad" userId="edcf625c-2dfc-407e-8ebf-e08c0f3dfe37" providerId="ADAL" clId="{8200ABE2-8286-8644-BFC8-5AC5676680E2}" dt="2023-04-25T16:02:03.918" v="50"/>
        <pc:sldMkLst>
          <pc:docMk/>
          <pc:sldMk cId="2834985386" sldId="333"/>
        </pc:sldMkLst>
      </pc:sldChg>
    </pc:docChg>
  </pc:docChgLst>
  <pc:docChgLst>
    <pc:chgData name="Ibrahim Mohammed Imam" userId="S::iimam@miu.edu::6b6c094d-a177-42c9-97bc-1bb05b61f15c" providerId="AD" clId="Web-{C7A37899-0BB6-F381-1FBE-ADE72AEFD37C}"/>
    <pc:docChg chg="modSld">
      <pc:chgData name="Ibrahim Mohammed Imam" userId="S::iimam@miu.edu::6b6c094d-a177-42c9-97bc-1bb05b61f15c" providerId="AD" clId="Web-{C7A37899-0BB6-F381-1FBE-ADE72AEFD37C}" dt="2023-04-25T16:28:45.202" v="746" actId="20577"/>
      <pc:docMkLst>
        <pc:docMk/>
      </pc:docMkLst>
      <pc:sldChg chg="modSp">
        <pc:chgData name="Ibrahim Mohammed Imam" userId="S::iimam@miu.edu::6b6c094d-a177-42c9-97bc-1bb05b61f15c" providerId="AD" clId="Web-{C7A37899-0BB6-F381-1FBE-ADE72AEFD37C}" dt="2023-04-25T15:36:45.467" v="662" actId="20577"/>
        <pc:sldMkLst>
          <pc:docMk/>
          <pc:sldMk cId="2007875337" sldId="307"/>
        </pc:sldMkLst>
        <pc:spChg chg="mod">
          <ac:chgData name="Ibrahim Mohammed Imam" userId="S::iimam@miu.edu::6b6c094d-a177-42c9-97bc-1bb05b61f15c" providerId="AD" clId="Web-{C7A37899-0BB6-F381-1FBE-ADE72AEFD37C}" dt="2023-04-25T15:36:45.467" v="662" actId="20577"/>
          <ac:spMkLst>
            <pc:docMk/>
            <pc:sldMk cId="2007875337" sldId="307"/>
            <ac:spMk id="215" creationId="{00000000-0000-0000-0000-000000000000}"/>
          </ac:spMkLst>
        </pc:spChg>
      </pc:sldChg>
      <pc:sldChg chg="modSp">
        <pc:chgData name="Ibrahim Mohammed Imam" userId="S::iimam@miu.edu::6b6c094d-a177-42c9-97bc-1bb05b61f15c" providerId="AD" clId="Web-{C7A37899-0BB6-F381-1FBE-ADE72AEFD37C}" dt="2023-04-25T16:28:45.202" v="746" actId="20577"/>
        <pc:sldMkLst>
          <pc:docMk/>
          <pc:sldMk cId="2295693607" sldId="308"/>
        </pc:sldMkLst>
        <pc:spChg chg="mod">
          <ac:chgData name="Ibrahim Mohammed Imam" userId="S::iimam@miu.edu::6b6c094d-a177-42c9-97bc-1bb05b61f15c" providerId="AD" clId="Web-{C7A37899-0BB6-F381-1FBE-ADE72AEFD37C}" dt="2023-04-25T15:38:27.719" v="683" actId="14100"/>
          <ac:spMkLst>
            <pc:docMk/>
            <pc:sldMk cId="2295693607" sldId="308"/>
            <ac:spMk id="214" creationId="{00000000-0000-0000-0000-000000000000}"/>
          </ac:spMkLst>
        </pc:spChg>
        <pc:spChg chg="mod">
          <ac:chgData name="Ibrahim Mohammed Imam" userId="S::iimam@miu.edu::6b6c094d-a177-42c9-97bc-1bb05b61f15c" providerId="AD" clId="Web-{C7A37899-0BB6-F381-1FBE-ADE72AEFD37C}" dt="2023-04-25T16:28:45.202" v="746" actId="20577"/>
          <ac:spMkLst>
            <pc:docMk/>
            <pc:sldMk cId="2295693607" sldId="308"/>
            <ac:spMk id="215" creationId="{00000000-0000-0000-0000-000000000000}"/>
          </ac:spMkLst>
        </pc:spChg>
      </pc:sldChg>
    </pc:docChg>
  </pc:docChgLst>
  <pc:docChgLst>
    <pc:chgData name="Rufael Goitom Yohannes" userId="S::rg.yohannes@miu.edu::cdf57d9d-2614-4a79-8a39-b0cd964d3df1" providerId="AD" clId="Web-{00280C8B-36D1-381E-6E39-81D2A69F0419}"/>
    <pc:docChg chg="addSld modSld">
      <pc:chgData name="Rufael Goitom Yohannes" userId="S::rg.yohannes@miu.edu::cdf57d9d-2614-4a79-8a39-b0cd964d3df1" providerId="AD" clId="Web-{00280C8B-36D1-381E-6E39-81D2A69F0419}" dt="2023-04-25T04:26:45.700" v="33"/>
      <pc:docMkLst>
        <pc:docMk/>
      </pc:docMkLst>
      <pc:sldChg chg="modSp">
        <pc:chgData name="Rufael Goitom Yohannes" userId="S::rg.yohannes@miu.edu::cdf57d9d-2614-4a79-8a39-b0cd964d3df1" providerId="AD" clId="Web-{00280C8B-36D1-381E-6E39-81D2A69F0419}" dt="2023-04-25T04:24:48.400" v="18" actId="1076"/>
        <pc:sldMkLst>
          <pc:docMk/>
          <pc:sldMk cId="0" sldId="280"/>
        </pc:sldMkLst>
        <pc:spChg chg="mod">
          <ac:chgData name="Rufael Goitom Yohannes" userId="S::rg.yohannes@miu.edu::cdf57d9d-2614-4a79-8a39-b0cd964d3df1" providerId="AD" clId="Web-{00280C8B-36D1-381E-6E39-81D2A69F0419}" dt="2023-04-25T04:24:48.400" v="18" actId="1076"/>
          <ac:spMkLst>
            <pc:docMk/>
            <pc:sldMk cId="0" sldId="280"/>
            <ac:spMk id="2090" creationId="{00000000-0000-0000-0000-000000000000}"/>
          </ac:spMkLst>
        </pc:spChg>
      </pc:sldChg>
      <pc:sldChg chg="addSp delSp modSp add replId">
        <pc:chgData name="Rufael Goitom Yohannes" userId="S::rg.yohannes@miu.edu::cdf57d9d-2614-4a79-8a39-b0cd964d3df1" providerId="AD" clId="Web-{00280C8B-36D1-381E-6E39-81D2A69F0419}" dt="2023-04-25T04:26:45.700" v="33"/>
        <pc:sldMkLst>
          <pc:docMk/>
          <pc:sldMk cId="3693297718" sldId="322"/>
        </pc:sldMkLst>
        <pc:spChg chg="add del mod">
          <ac:chgData name="Rufael Goitom Yohannes" userId="S::rg.yohannes@miu.edu::cdf57d9d-2614-4a79-8a39-b0cd964d3df1" providerId="AD" clId="Web-{00280C8B-36D1-381E-6E39-81D2A69F0419}" dt="2023-04-25T04:18:14.574" v="4"/>
          <ac:spMkLst>
            <pc:docMk/>
            <pc:sldMk cId="3693297718" sldId="322"/>
            <ac:spMk id="3" creationId="{BFF3A2B4-2673-2DDC-D12F-339101AACD83}"/>
          </ac:spMkLst>
        </pc:spChg>
        <pc:spChg chg="add del mod">
          <ac:chgData name="Rufael Goitom Yohannes" userId="S::rg.yohannes@miu.edu::cdf57d9d-2614-4a79-8a39-b0cd964d3df1" providerId="AD" clId="Web-{00280C8B-36D1-381E-6E39-81D2A69F0419}" dt="2023-04-25T04:18:14.574" v="3"/>
          <ac:spMkLst>
            <pc:docMk/>
            <pc:sldMk cId="3693297718" sldId="322"/>
            <ac:spMk id="5" creationId="{24722461-195D-0BC7-804D-AEBCDB41D2A4}"/>
          </ac:spMkLst>
        </pc:spChg>
        <pc:spChg chg="add del mod">
          <ac:chgData name="Rufael Goitom Yohannes" userId="S::rg.yohannes@miu.edu::cdf57d9d-2614-4a79-8a39-b0cd964d3df1" providerId="AD" clId="Web-{00280C8B-36D1-381E-6E39-81D2A69F0419}" dt="2023-04-25T04:25:26.182" v="19"/>
          <ac:spMkLst>
            <pc:docMk/>
            <pc:sldMk cId="3693297718" sldId="322"/>
            <ac:spMk id="7" creationId="{0B9A9894-1735-F18A-4F15-7FB9A0750EAA}"/>
          </ac:spMkLst>
        </pc:spChg>
        <pc:spChg chg="add del mod">
          <ac:chgData name="Rufael Goitom Yohannes" userId="S::rg.yohannes@miu.edu::cdf57d9d-2614-4a79-8a39-b0cd964d3df1" providerId="AD" clId="Web-{00280C8B-36D1-381E-6E39-81D2A69F0419}" dt="2023-04-25T04:25:28.979" v="20"/>
          <ac:spMkLst>
            <pc:docMk/>
            <pc:sldMk cId="3693297718" sldId="322"/>
            <ac:spMk id="9" creationId="{5152DFB7-59AB-1EAE-31AC-67C79BAA2FCC}"/>
          </ac:spMkLst>
        </pc:spChg>
        <pc:spChg chg="add del mod">
          <ac:chgData name="Rufael Goitom Yohannes" userId="S::rg.yohannes@miu.edu::cdf57d9d-2614-4a79-8a39-b0cd964d3df1" providerId="AD" clId="Web-{00280C8B-36D1-381E-6E39-81D2A69F0419}" dt="2023-04-25T04:25:50.714" v="26"/>
          <ac:spMkLst>
            <pc:docMk/>
            <pc:sldMk cId="3693297718" sldId="322"/>
            <ac:spMk id="11" creationId="{BA9DB63A-03B8-5A23-5846-6422A529FF39}"/>
          </ac:spMkLst>
        </pc:spChg>
        <pc:spChg chg="add del mod">
          <ac:chgData name="Rufael Goitom Yohannes" userId="S::rg.yohannes@miu.edu::cdf57d9d-2614-4a79-8a39-b0cd964d3df1" providerId="AD" clId="Web-{00280C8B-36D1-381E-6E39-81D2A69F0419}" dt="2023-04-25T04:25:53.667" v="27"/>
          <ac:spMkLst>
            <pc:docMk/>
            <pc:sldMk cId="3693297718" sldId="322"/>
            <ac:spMk id="13" creationId="{A84C825A-0AB6-065F-9DD0-D78AE5F96357}"/>
          </ac:spMkLst>
        </pc:spChg>
        <pc:spChg chg="add del mod">
          <ac:chgData name="Rufael Goitom Yohannes" userId="S::rg.yohannes@miu.edu::cdf57d9d-2614-4a79-8a39-b0cd964d3df1" providerId="AD" clId="Web-{00280C8B-36D1-381E-6E39-81D2A69F0419}" dt="2023-04-25T04:25:32.995" v="21"/>
          <ac:spMkLst>
            <pc:docMk/>
            <pc:sldMk cId="3693297718" sldId="322"/>
            <ac:spMk id="15" creationId="{C781814B-272F-1099-AC41-413C7111C985}"/>
          </ac:spMkLst>
        </pc:spChg>
        <pc:spChg chg="add del mod">
          <ac:chgData name="Rufael Goitom Yohannes" userId="S::rg.yohannes@miu.edu::cdf57d9d-2614-4a79-8a39-b0cd964d3df1" providerId="AD" clId="Web-{00280C8B-36D1-381E-6E39-81D2A69F0419}" dt="2023-04-25T04:25:35.573" v="22"/>
          <ac:spMkLst>
            <pc:docMk/>
            <pc:sldMk cId="3693297718" sldId="322"/>
            <ac:spMk id="17" creationId="{DF5820B3-2DA5-F87D-9B51-6510793FF913}"/>
          </ac:spMkLst>
        </pc:spChg>
        <pc:spChg chg="add del mod">
          <ac:chgData name="Rufael Goitom Yohannes" userId="S::rg.yohannes@miu.edu::cdf57d9d-2614-4a79-8a39-b0cd964d3df1" providerId="AD" clId="Web-{00280C8B-36D1-381E-6E39-81D2A69F0419}" dt="2023-04-25T04:25:55.964" v="28"/>
          <ac:spMkLst>
            <pc:docMk/>
            <pc:sldMk cId="3693297718" sldId="322"/>
            <ac:spMk id="19" creationId="{994F095F-F406-395D-00C2-E0702C55C89E}"/>
          </ac:spMkLst>
        </pc:spChg>
        <pc:spChg chg="add del mod">
          <ac:chgData name="Rufael Goitom Yohannes" userId="S::rg.yohannes@miu.edu::cdf57d9d-2614-4a79-8a39-b0cd964d3df1" providerId="AD" clId="Web-{00280C8B-36D1-381E-6E39-81D2A69F0419}" dt="2023-04-25T04:26:01.574" v="29"/>
          <ac:spMkLst>
            <pc:docMk/>
            <pc:sldMk cId="3693297718" sldId="322"/>
            <ac:spMk id="21" creationId="{987725EF-13F4-F67F-425B-4B94F1BC9310}"/>
          </ac:spMkLst>
        </pc:spChg>
        <pc:spChg chg="add del mod">
          <ac:chgData name="Rufael Goitom Yohannes" userId="S::rg.yohannes@miu.edu::cdf57d9d-2614-4a79-8a39-b0cd964d3df1" providerId="AD" clId="Web-{00280C8B-36D1-381E-6E39-81D2A69F0419}" dt="2023-04-25T04:25:38.198" v="23"/>
          <ac:spMkLst>
            <pc:docMk/>
            <pc:sldMk cId="3693297718" sldId="322"/>
            <ac:spMk id="23" creationId="{89ADA05A-32A5-AFC0-EB50-FB0B9A5EA097}"/>
          </ac:spMkLst>
        </pc:spChg>
        <pc:spChg chg="add del mod">
          <ac:chgData name="Rufael Goitom Yohannes" userId="S::rg.yohannes@miu.edu::cdf57d9d-2614-4a79-8a39-b0cd964d3df1" providerId="AD" clId="Web-{00280C8B-36D1-381E-6E39-81D2A69F0419}" dt="2023-04-25T04:25:43.683" v="24"/>
          <ac:spMkLst>
            <pc:docMk/>
            <pc:sldMk cId="3693297718" sldId="322"/>
            <ac:spMk id="25" creationId="{5423A810-548C-9A0B-A762-54C4E8A9604D}"/>
          </ac:spMkLst>
        </pc:spChg>
        <pc:spChg chg="add del mod">
          <ac:chgData name="Rufael Goitom Yohannes" userId="S::rg.yohannes@miu.edu::cdf57d9d-2614-4a79-8a39-b0cd964d3df1" providerId="AD" clId="Web-{00280C8B-36D1-381E-6E39-81D2A69F0419}" dt="2023-04-25T04:25:48.261" v="25"/>
          <ac:spMkLst>
            <pc:docMk/>
            <pc:sldMk cId="3693297718" sldId="322"/>
            <ac:spMk id="27" creationId="{9EDE0A72-532E-D512-FD0A-D97D936B7D84}"/>
          </ac:spMkLst>
        </pc:spChg>
        <pc:spChg chg="add del mod">
          <ac:chgData name="Rufael Goitom Yohannes" userId="S::rg.yohannes@miu.edu::cdf57d9d-2614-4a79-8a39-b0cd964d3df1" providerId="AD" clId="Web-{00280C8B-36D1-381E-6E39-81D2A69F0419}" dt="2023-04-25T04:26:45.700" v="33"/>
          <ac:spMkLst>
            <pc:docMk/>
            <pc:sldMk cId="3693297718" sldId="322"/>
            <ac:spMk id="28" creationId="{340AF74E-9019-C66D-75D7-0087FC6F9CD7}"/>
          </ac:spMkLst>
        </pc:spChg>
        <pc:spChg chg="del">
          <ac:chgData name="Rufael Goitom Yohannes" userId="S::rg.yohannes@miu.edu::cdf57d9d-2614-4a79-8a39-b0cd964d3df1" providerId="AD" clId="Web-{00280C8B-36D1-381E-6E39-81D2A69F0419}" dt="2023-04-25T04:18:15.636" v="17"/>
          <ac:spMkLst>
            <pc:docMk/>
            <pc:sldMk cId="3693297718" sldId="322"/>
            <ac:spMk id="2070" creationId="{00000000-0000-0000-0000-000000000000}"/>
          </ac:spMkLst>
        </pc:spChg>
        <pc:spChg chg="del">
          <ac:chgData name="Rufael Goitom Yohannes" userId="S::rg.yohannes@miu.edu::cdf57d9d-2614-4a79-8a39-b0cd964d3df1" providerId="AD" clId="Web-{00280C8B-36D1-381E-6E39-81D2A69F0419}" dt="2023-04-25T04:18:15.527" v="15"/>
          <ac:spMkLst>
            <pc:docMk/>
            <pc:sldMk cId="3693297718" sldId="322"/>
            <ac:spMk id="2072" creationId="{00000000-0000-0000-0000-000000000000}"/>
          </ac:spMkLst>
        </pc:spChg>
        <pc:spChg chg="del">
          <ac:chgData name="Rufael Goitom Yohannes" userId="S::rg.yohannes@miu.edu::cdf57d9d-2614-4a79-8a39-b0cd964d3df1" providerId="AD" clId="Web-{00280C8B-36D1-381E-6E39-81D2A69F0419}" dt="2023-04-25T04:18:15.371" v="14"/>
          <ac:spMkLst>
            <pc:docMk/>
            <pc:sldMk cId="3693297718" sldId="322"/>
            <ac:spMk id="2073" creationId="{00000000-0000-0000-0000-000000000000}"/>
          </ac:spMkLst>
        </pc:spChg>
        <pc:spChg chg="del">
          <ac:chgData name="Rufael Goitom Yohannes" userId="S::rg.yohannes@miu.edu::cdf57d9d-2614-4a79-8a39-b0cd964d3df1" providerId="AD" clId="Web-{00280C8B-36D1-381E-6E39-81D2A69F0419}" dt="2023-04-25T04:18:15.246" v="13"/>
          <ac:spMkLst>
            <pc:docMk/>
            <pc:sldMk cId="3693297718" sldId="322"/>
            <ac:spMk id="2074" creationId="{00000000-0000-0000-0000-000000000000}"/>
          </ac:spMkLst>
        </pc:spChg>
        <pc:spChg chg="del">
          <ac:chgData name="Rufael Goitom Yohannes" userId="S::rg.yohannes@miu.edu::cdf57d9d-2614-4a79-8a39-b0cd964d3df1" providerId="AD" clId="Web-{00280C8B-36D1-381E-6E39-81D2A69F0419}" dt="2023-04-25T04:18:15.136" v="12"/>
          <ac:spMkLst>
            <pc:docMk/>
            <pc:sldMk cId="3693297718" sldId="322"/>
            <ac:spMk id="2075" creationId="{00000000-0000-0000-0000-000000000000}"/>
          </ac:spMkLst>
        </pc:spChg>
        <pc:spChg chg="del">
          <ac:chgData name="Rufael Goitom Yohannes" userId="S::rg.yohannes@miu.edu::cdf57d9d-2614-4a79-8a39-b0cd964d3df1" providerId="AD" clId="Web-{00280C8B-36D1-381E-6E39-81D2A69F0419}" dt="2023-04-25T04:18:04.245" v="2"/>
          <ac:spMkLst>
            <pc:docMk/>
            <pc:sldMk cId="3693297718" sldId="322"/>
            <ac:spMk id="2076" creationId="{00000000-0000-0000-0000-000000000000}"/>
          </ac:spMkLst>
        </pc:spChg>
        <pc:spChg chg="del">
          <ac:chgData name="Rufael Goitom Yohannes" userId="S::rg.yohannes@miu.edu::cdf57d9d-2614-4a79-8a39-b0cd964d3df1" providerId="AD" clId="Web-{00280C8B-36D1-381E-6E39-81D2A69F0419}" dt="2023-04-25T04:18:00.027" v="1"/>
          <ac:spMkLst>
            <pc:docMk/>
            <pc:sldMk cId="3693297718" sldId="322"/>
            <ac:spMk id="2077" creationId="{00000000-0000-0000-0000-000000000000}"/>
          </ac:spMkLst>
        </pc:spChg>
        <pc:spChg chg="del">
          <ac:chgData name="Rufael Goitom Yohannes" userId="S::rg.yohannes@miu.edu::cdf57d9d-2614-4a79-8a39-b0cd964d3df1" providerId="AD" clId="Web-{00280C8B-36D1-381E-6E39-81D2A69F0419}" dt="2023-04-25T04:18:15.058" v="11"/>
          <ac:spMkLst>
            <pc:docMk/>
            <pc:sldMk cId="3693297718" sldId="322"/>
            <ac:spMk id="2078" creationId="{00000000-0000-0000-0000-000000000000}"/>
          </ac:spMkLst>
        </pc:spChg>
        <pc:spChg chg="del">
          <ac:chgData name="Rufael Goitom Yohannes" userId="S::rg.yohannes@miu.edu::cdf57d9d-2614-4a79-8a39-b0cd964d3df1" providerId="AD" clId="Web-{00280C8B-36D1-381E-6E39-81D2A69F0419}" dt="2023-04-25T04:18:14.980" v="10"/>
          <ac:spMkLst>
            <pc:docMk/>
            <pc:sldMk cId="3693297718" sldId="322"/>
            <ac:spMk id="2079" creationId="{00000000-0000-0000-0000-000000000000}"/>
          </ac:spMkLst>
        </pc:spChg>
        <pc:spChg chg="del">
          <ac:chgData name="Rufael Goitom Yohannes" userId="S::rg.yohannes@miu.edu::cdf57d9d-2614-4a79-8a39-b0cd964d3df1" providerId="AD" clId="Web-{00280C8B-36D1-381E-6E39-81D2A69F0419}" dt="2023-04-25T04:18:14.886" v="9"/>
          <ac:spMkLst>
            <pc:docMk/>
            <pc:sldMk cId="3693297718" sldId="322"/>
            <ac:spMk id="2080" creationId="{00000000-0000-0000-0000-000000000000}"/>
          </ac:spMkLst>
        </pc:spChg>
        <pc:spChg chg="del">
          <ac:chgData name="Rufael Goitom Yohannes" userId="S::rg.yohannes@miu.edu::cdf57d9d-2614-4a79-8a39-b0cd964d3df1" providerId="AD" clId="Web-{00280C8B-36D1-381E-6E39-81D2A69F0419}" dt="2023-04-25T04:18:14.793" v="8"/>
          <ac:spMkLst>
            <pc:docMk/>
            <pc:sldMk cId="3693297718" sldId="322"/>
            <ac:spMk id="2081" creationId="{00000000-0000-0000-0000-000000000000}"/>
          </ac:spMkLst>
        </pc:spChg>
        <pc:spChg chg="del">
          <ac:chgData name="Rufael Goitom Yohannes" userId="S::rg.yohannes@miu.edu::cdf57d9d-2614-4a79-8a39-b0cd964d3df1" providerId="AD" clId="Web-{00280C8B-36D1-381E-6E39-81D2A69F0419}" dt="2023-04-25T04:18:14.730" v="7"/>
          <ac:spMkLst>
            <pc:docMk/>
            <pc:sldMk cId="3693297718" sldId="322"/>
            <ac:spMk id="2082" creationId="{00000000-0000-0000-0000-000000000000}"/>
          </ac:spMkLst>
        </pc:spChg>
        <pc:spChg chg="del">
          <ac:chgData name="Rufael Goitom Yohannes" userId="S::rg.yohannes@miu.edu::cdf57d9d-2614-4a79-8a39-b0cd964d3df1" providerId="AD" clId="Web-{00280C8B-36D1-381E-6E39-81D2A69F0419}" dt="2023-04-25T04:18:14.653" v="6"/>
          <ac:spMkLst>
            <pc:docMk/>
            <pc:sldMk cId="3693297718" sldId="322"/>
            <ac:spMk id="2083" creationId="{00000000-0000-0000-0000-000000000000}"/>
          </ac:spMkLst>
        </pc:spChg>
        <pc:cxnChg chg="del">
          <ac:chgData name="Rufael Goitom Yohannes" userId="S::rg.yohannes@miu.edu::cdf57d9d-2614-4a79-8a39-b0cd964d3df1" providerId="AD" clId="Web-{00280C8B-36D1-381E-6E39-81D2A69F0419}" dt="2023-04-25T04:18:15.527" v="16"/>
          <ac:cxnSpMkLst>
            <pc:docMk/>
            <pc:sldMk cId="3693297718" sldId="322"/>
            <ac:cxnSpMk id="2071" creationId="{00000000-0000-0000-0000-000000000000}"/>
          </ac:cxnSpMkLst>
        </pc:cxnChg>
        <pc:cxnChg chg="del">
          <ac:chgData name="Rufael Goitom Yohannes" userId="S::rg.yohannes@miu.edu::cdf57d9d-2614-4a79-8a39-b0cd964d3df1" providerId="AD" clId="Web-{00280C8B-36D1-381E-6E39-81D2A69F0419}" dt="2023-04-25T04:18:14.574" v="5"/>
          <ac:cxnSpMkLst>
            <pc:docMk/>
            <pc:sldMk cId="3693297718" sldId="322"/>
            <ac:cxnSpMk id="2084" creationId="{00000000-0000-0000-0000-000000000000}"/>
          </ac:cxnSpMkLst>
        </pc:cxnChg>
      </pc:sldChg>
    </pc:docChg>
  </pc:docChgLst>
  <pc:docChgLst>
    <pc:chgData name="Rufael Goitom Yohannes" userId="S::rg.yohannes@miu.edu::cdf57d9d-2614-4a79-8a39-b0cd964d3df1" providerId="AD" clId="Web-{1D7F4BC7-2E25-A74E-F674-5D7D919B8157}"/>
    <pc:docChg chg="addSld modSld sldOrd">
      <pc:chgData name="Rufael Goitom Yohannes" userId="S::rg.yohannes@miu.edu::cdf57d9d-2614-4a79-8a39-b0cd964d3df1" providerId="AD" clId="Web-{1D7F4BC7-2E25-A74E-F674-5D7D919B8157}" dt="2023-04-25T15:57:29.741" v="134" actId="20577"/>
      <pc:docMkLst>
        <pc:docMk/>
      </pc:docMkLst>
      <pc:sldChg chg="ord">
        <pc:chgData name="Rufael Goitom Yohannes" userId="S::rg.yohannes@miu.edu::cdf57d9d-2614-4a79-8a39-b0cd964d3df1" providerId="AD" clId="Web-{1D7F4BC7-2E25-A74E-F674-5D7D919B8157}" dt="2023-04-25T15:45:08.235" v="59"/>
        <pc:sldMkLst>
          <pc:docMk/>
          <pc:sldMk cId="0" sldId="272"/>
        </pc:sldMkLst>
      </pc:sldChg>
      <pc:sldChg chg="ord">
        <pc:chgData name="Rufael Goitom Yohannes" userId="S::rg.yohannes@miu.edu::cdf57d9d-2614-4a79-8a39-b0cd964d3df1" providerId="AD" clId="Web-{1D7F4BC7-2E25-A74E-F674-5D7D919B8157}" dt="2023-04-25T15:45:03.329" v="58"/>
        <pc:sldMkLst>
          <pc:docMk/>
          <pc:sldMk cId="0" sldId="280"/>
        </pc:sldMkLst>
      </pc:sldChg>
      <pc:sldChg chg="ord">
        <pc:chgData name="Rufael Goitom Yohannes" userId="S::rg.yohannes@miu.edu::cdf57d9d-2614-4a79-8a39-b0cd964d3df1" providerId="AD" clId="Web-{1D7F4BC7-2E25-A74E-F674-5D7D919B8157}" dt="2023-04-25T15:45:13.392" v="60"/>
        <pc:sldMkLst>
          <pc:docMk/>
          <pc:sldMk cId="1725517969" sldId="316"/>
        </pc:sldMkLst>
      </pc:sldChg>
      <pc:sldChg chg="modSp">
        <pc:chgData name="Rufael Goitom Yohannes" userId="S::rg.yohannes@miu.edu::cdf57d9d-2614-4a79-8a39-b0cd964d3df1" providerId="AD" clId="Web-{1D7F4BC7-2E25-A74E-F674-5D7D919B8157}" dt="2023-04-25T15:57:29.741" v="134" actId="20577"/>
        <pc:sldMkLst>
          <pc:docMk/>
          <pc:sldMk cId="3270363980" sldId="320"/>
        </pc:sldMkLst>
        <pc:spChg chg="mod">
          <ac:chgData name="Rufael Goitom Yohannes" userId="S::rg.yohannes@miu.edu::cdf57d9d-2614-4a79-8a39-b0cd964d3df1" providerId="AD" clId="Web-{1D7F4BC7-2E25-A74E-F674-5D7D919B8157}" dt="2023-04-25T15:57:29.741" v="134" actId="20577"/>
          <ac:spMkLst>
            <pc:docMk/>
            <pc:sldMk cId="3270363980" sldId="320"/>
            <ac:spMk id="4" creationId="{AD62FD31-96DC-8409-A910-3FEFDAC0E955}"/>
          </ac:spMkLst>
        </pc:spChg>
      </pc:sldChg>
      <pc:sldChg chg="modSp ord">
        <pc:chgData name="Rufael Goitom Yohannes" userId="S::rg.yohannes@miu.edu::cdf57d9d-2614-4a79-8a39-b0cd964d3df1" providerId="AD" clId="Web-{1D7F4BC7-2E25-A74E-F674-5D7D919B8157}" dt="2023-04-25T15:56:08.551" v="123" actId="20577"/>
        <pc:sldMkLst>
          <pc:docMk/>
          <pc:sldMk cId="2910269234" sldId="321"/>
        </pc:sldMkLst>
        <pc:spChg chg="mod">
          <ac:chgData name="Rufael Goitom Yohannes" userId="S::rg.yohannes@miu.edu::cdf57d9d-2614-4a79-8a39-b0cd964d3df1" providerId="AD" clId="Web-{1D7F4BC7-2E25-A74E-F674-5D7D919B8157}" dt="2023-04-25T15:56:08.551" v="123" actId="20577"/>
          <ac:spMkLst>
            <pc:docMk/>
            <pc:sldMk cId="2910269234" sldId="321"/>
            <ac:spMk id="4" creationId="{AD62FD31-96DC-8409-A910-3FEFDAC0E955}"/>
          </ac:spMkLst>
        </pc:spChg>
      </pc:sldChg>
      <pc:sldChg chg="modSp">
        <pc:chgData name="Rufael Goitom Yohannes" userId="S::rg.yohannes@miu.edu::cdf57d9d-2614-4a79-8a39-b0cd964d3df1" providerId="AD" clId="Web-{1D7F4BC7-2E25-A74E-F674-5D7D919B8157}" dt="2023-04-25T13:18:40.127" v="35" actId="1076"/>
        <pc:sldMkLst>
          <pc:docMk/>
          <pc:sldMk cId="1838187806" sldId="327"/>
        </pc:sldMkLst>
        <pc:spChg chg="mod">
          <ac:chgData name="Rufael Goitom Yohannes" userId="S::rg.yohannes@miu.edu::cdf57d9d-2614-4a79-8a39-b0cd964d3df1" providerId="AD" clId="Web-{1D7F4BC7-2E25-A74E-F674-5D7D919B8157}" dt="2023-04-25T13:18:40.127" v="35" actId="1076"/>
          <ac:spMkLst>
            <pc:docMk/>
            <pc:sldMk cId="1838187806" sldId="327"/>
            <ac:spMk id="3" creationId="{3F5C6EFE-94B2-7C92-F91B-18464D03678E}"/>
          </ac:spMkLst>
        </pc:spChg>
        <pc:spChg chg="mod">
          <ac:chgData name="Rufael Goitom Yohannes" userId="S::rg.yohannes@miu.edu::cdf57d9d-2614-4a79-8a39-b0cd964d3df1" providerId="AD" clId="Web-{1D7F4BC7-2E25-A74E-F674-5D7D919B8157}" dt="2023-04-25T13:18:34.846" v="34" actId="1076"/>
          <ac:spMkLst>
            <pc:docMk/>
            <pc:sldMk cId="1838187806" sldId="327"/>
            <ac:spMk id="4" creationId="{2BC64016-CEAB-1F03-B59B-5AD3BC62039B}"/>
          </ac:spMkLst>
        </pc:spChg>
        <pc:spChg chg="mod">
          <ac:chgData name="Rufael Goitom Yohannes" userId="S::rg.yohannes@miu.edu::cdf57d9d-2614-4a79-8a39-b0cd964d3df1" providerId="AD" clId="Web-{1D7F4BC7-2E25-A74E-F674-5D7D919B8157}" dt="2023-04-25T13:18:15.252" v="31" actId="1076"/>
          <ac:spMkLst>
            <pc:docMk/>
            <pc:sldMk cId="1838187806" sldId="327"/>
            <ac:spMk id="5" creationId="{3201F2C4-2A00-6EEC-EBAD-F0689AB4044E}"/>
          </ac:spMkLst>
        </pc:spChg>
        <pc:spChg chg="mod">
          <ac:chgData name="Rufael Goitom Yohannes" userId="S::rg.yohannes@miu.edu::cdf57d9d-2614-4a79-8a39-b0cd964d3df1" providerId="AD" clId="Web-{1D7F4BC7-2E25-A74E-F674-5D7D919B8157}" dt="2023-04-25T12:21:26.751" v="18" actId="1076"/>
          <ac:spMkLst>
            <pc:docMk/>
            <pc:sldMk cId="1838187806" sldId="327"/>
            <ac:spMk id="7" creationId="{4E24CC55-4A40-5050-BFD4-78B898920732}"/>
          </ac:spMkLst>
        </pc:spChg>
      </pc:sldChg>
      <pc:sldChg chg="addSp delSp modSp add ord replId">
        <pc:chgData name="Rufael Goitom Yohannes" userId="S::rg.yohannes@miu.edu::cdf57d9d-2614-4a79-8a39-b0cd964d3df1" providerId="AD" clId="Web-{1D7F4BC7-2E25-A74E-F674-5D7D919B8157}" dt="2023-04-25T15:54:23.720" v="106" actId="1076"/>
        <pc:sldMkLst>
          <pc:docMk/>
          <pc:sldMk cId="2844499999" sldId="331"/>
        </pc:sldMkLst>
        <pc:spChg chg="add del mod">
          <ac:chgData name="Rufael Goitom Yohannes" userId="S::rg.yohannes@miu.edu::cdf57d9d-2614-4a79-8a39-b0cd964d3df1" providerId="AD" clId="Web-{1D7F4BC7-2E25-A74E-F674-5D7D919B8157}" dt="2023-04-25T15:41:42.933" v="42"/>
          <ac:spMkLst>
            <pc:docMk/>
            <pc:sldMk cId="2844499999" sldId="331"/>
            <ac:spMk id="3" creationId="{B42E09F7-315E-534F-C484-9C5F13DA9D58}"/>
          </ac:spMkLst>
        </pc:spChg>
        <pc:spChg chg="add del mod">
          <ac:chgData name="Rufael Goitom Yohannes" userId="S::rg.yohannes@miu.edu::cdf57d9d-2614-4a79-8a39-b0cd964d3df1" providerId="AD" clId="Web-{1D7F4BC7-2E25-A74E-F674-5D7D919B8157}" dt="2023-04-25T15:41:36.589" v="41"/>
          <ac:spMkLst>
            <pc:docMk/>
            <pc:sldMk cId="2844499999" sldId="331"/>
            <ac:spMk id="5" creationId="{47A5C815-12C5-A31C-04E1-5028E9258FBE}"/>
          </ac:spMkLst>
        </pc:spChg>
        <pc:spChg chg="add mod">
          <ac:chgData name="Rufael Goitom Yohannes" userId="S::rg.yohannes@miu.edu::cdf57d9d-2614-4a79-8a39-b0cd964d3df1" providerId="AD" clId="Web-{1D7F4BC7-2E25-A74E-F674-5D7D919B8157}" dt="2023-04-25T15:48:49.757" v="100" actId="1076"/>
          <ac:spMkLst>
            <pc:docMk/>
            <pc:sldMk cId="2844499999" sldId="331"/>
            <ac:spMk id="8" creationId="{2396A4FA-EB8E-DDBD-16E5-B898470C047A}"/>
          </ac:spMkLst>
        </pc:spChg>
        <pc:spChg chg="del">
          <ac:chgData name="Rufael Goitom Yohannes" userId="S::rg.yohannes@miu.edu::cdf57d9d-2614-4a79-8a39-b0cd964d3df1" providerId="AD" clId="Web-{1D7F4BC7-2E25-A74E-F674-5D7D919B8157}" dt="2023-04-25T15:41:28.760" v="40"/>
          <ac:spMkLst>
            <pc:docMk/>
            <pc:sldMk cId="2844499999" sldId="331"/>
            <ac:spMk id="214" creationId="{00000000-0000-0000-0000-000000000000}"/>
          </ac:spMkLst>
        </pc:spChg>
        <pc:spChg chg="del">
          <ac:chgData name="Rufael Goitom Yohannes" userId="S::rg.yohannes@miu.edu::cdf57d9d-2614-4a79-8a39-b0cd964d3df1" providerId="AD" clId="Web-{1D7F4BC7-2E25-A74E-F674-5D7D919B8157}" dt="2023-04-25T15:41:21.854" v="39"/>
          <ac:spMkLst>
            <pc:docMk/>
            <pc:sldMk cId="2844499999" sldId="331"/>
            <ac:spMk id="215" creationId="{00000000-0000-0000-0000-000000000000}"/>
          </ac:spMkLst>
        </pc:spChg>
        <pc:picChg chg="add mod">
          <ac:chgData name="Rufael Goitom Yohannes" userId="S::rg.yohannes@miu.edu::cdf57d9d-2614-4a79-8a39-b0cd964d3df1" providerId="AD" clId="Web-{1D7F4BC7-2E25-A74E-F674-5D7D919B8157}" dt="2023-04-25T15:54:23.720" v="106" actId="1076"/>
          <ac:picMkLst>
            <pc:docMk/>
            <pc:sldMk cId="2844499999" sldId="331"/>
            <ac:picMk id="6" creationId="{1E7CA94E-0A00-44A8-6859-E1960CAC3748}"/>
          </ac:picMkLst>
        </pc:picChg>
        <pc:picChg chg="add del mod">
          <ac:chgData name="Rufael Goitom Yohannes" userId="S::rg.yohannes@miu.edu::cdf57d9d-2614-4a79-8a39-b0cd964d3df1" providerId="AD" clId="Web-{1D7F4BC7-2E25-A74E-F674-5D7D919B8157}" dt="2023-04-25T15:45:46.658" v="61"/>
          <ac:picMkLst>
            <pc:docMk/>
            <pc:sldMk cId="2844499999" sldId="331"/>
            <ac:picMk id="7" creationId="{8FBA2A21-6DB5-992B-C972-A6BEB33C2559}"/>
          </ac:picMkLst>
        </pc:picChg>
      </pc:sldChg>
    </pc:docChg>
  </pc:docChgLst>
  <pc:docChgLst>
    <pc:chgData name="Naod Zere" userId="S::nzere@miu.edu::0f0212f8-ecbb-4d86-b0a7-bc334505b415" providerId="AD" clId="Web-{3AEEE9C5-F771-8864-27E4-CAA775A3FF24}"/>
    <pc:docChg chg="modSld sldOrd">
      <pc:chgData name="Naod Zere" userId="S::nzere@miu.edu::0f0212f8-ecbb-4d86-b0a7-bc334505b415" providerId="AD" clId="Web-{3AEEE9C5-F771-8864-27E4-CAA775A3FF24}" dt="2023-04-25T15:55:48.134" v="104" actId="20577"/>
      <pc:docMkLst>
        <pc:docMk/>
      </pc:docMkLst>
      <pc:sldChg chg="ord">
        <pc:chgData name="Naod Zere" userId="S::nzere@miu.edu::0f0212f8-ecbb-4d86-b0a7-bc334505b415" providerId="AD" clId="Web-{3AEEE9C5-F771-8864-27E4-CAA775A3FF24}" dt="2023-04-25T15:54:15.662" v="99"/>
        <pc:sldMkLst>
          <pc:docMk/>
          <pc:sldMk cId="4172620435" sldId="310"/>
        </pc:sldMkLst>
      </pc:sldChg>
      <pc:sldChg chg="modSp">
        <pc:chgData name="Naod Zere" userId="S::nzere@miu.edu::0f0212f8-ecbb-4d86-b0a7-bc334505b415" providerId="AD" clId="Web-{3AEEE9C5-F771-8864-27E4-CAA775A3FF24}" dt="2023-04-25T15:55:48.134" v="104" actId="20577"/>
        <pc:sldMkLst>
          <pc:docMk/>
          <pc:sldMk cId="2877874997" sldId="328"/>
        </pc:sldMkLst>
        <pc:spChg chg="mod">
          <ac:chgData name="Naod Zere" userId="S::nzere@miu.edu::0f0212f8-ecbb-4d86-b0a7-bc334505b415" providerId="AD" clId="Web-{3AEEE9C5-F771-8864-27E4-CAA775A3FF24}" dt="2023-04-25T15:55:48.134" v="104" actId="20577"/>
          <ac:spMkLst>
            <pc:docMk/>
            <pc:sldMk cId="2877874997" sldId="328"/>
            <ac:spMk id="215" creationId="{00000000-0000-0000-0000-000000000000}"/>
          </ac:spMkLst>
        </pc:spChg>
      </pc:sldChg>
      <pc:sldChg chg="modSp">
        <pc:chgData name="Naod Zere" userId="S::nzere@miu.edu::0f0212f8-ecbb-4d86-b0a7-bc334505b415" providerId="AD" clId="Web-{3AEEE9C5-F771-8864-27E4-CAA775A3FF24}" dt="2023-04-25T15:53:48.379" v="98" actId="20577"/>
        <pc:sldMkLst>
          <pc:docMk/>
          <pc:sldMk cId="2959625809" sldId="330"/>
        </pc:sldMkLst>
        <pc:spChg chg="mod">
          <ac:chgData name="Naod Zere" userId="S::nzere@miu.edu::0f0212f8-ecbb-4d86-b0a7-bc334505b415" providerId="AD" clId="Web-{3AEEE9C5-F771-8864-27E4-CAA775A3FF24}" dt="2023-04-25T15:53:45.332" v="96" actId="20577"/>
          <ac:spMkLst>
            <pc:docMk/>
            <pc:sldMk cId="2959625809" sldId="330"/>
            <ac:spMk id="5" creationId="{8C6A56B9-6874-AB7A-EA3C-090E64706A1D}"/>
          </ac:spMkLst>
        </pc:spChg>
        <pc:spChg chg="mod">
          <ac:chgData name="Naod Zere" userId="S::nzere@miu.edu::0f0212f8-ecbb-4d86-b0a7-bc334505b415" providerId="AD" clId="Web-{3AEEE9C5-F771-8864-27E4-CAA775A3FF24}" dt="2023-04-25T15:53:48.379" v="98" actId="20577"/>
          <ac:spMkLst>
            <pc:docMk/>
            <pc:sldMk cId="2959625809" sldId="330"/>
            <ac:spMk id="215" creationId="{00000000-0000-0000-0000-000000000000}"/>
          </ac:spMkLst>
        </pc:spChg>
      </pc:sldChg>
    </pc:docChg>
  </pc:docChgLst>
  <pc:docChgLst>
    <pc:chgData name="Rufael Goitom Yohannes" userId="S::rg.yohannes@miu.edu::cdf57d9d-2614-4a79-8a39-b0cd964d3df1" providerId="AD" clId="Web-{5B6F2AED-7A31-8912-FD53-12F69BAA4EC4}"/>
    <pc:docChg chg="modSld sldOrd">
      <pc:chgData name="Rufael Goitom Yohannes" userId="S::rg.yohannes@miu.edu::cdf57d9d-2614-4a79-8a39-b0cd964d3df1" providerId="AD" clId="Web-{5B6F2AED-7A31-8912-FD53-12F69BAA4EC4}" dt="2023-04-25T04:12:17.131" v="94"/>
      <pc:docMkLst>
        <pc:docMk/>
      </pc:docMkLst>
      <pc:sldChg chg="delSp modSp">
        <pc:chgData name="Rufael Goitom Yohannes" userId="S::rg.yohannes@miu.edu::cdf57d9d-2614-4a79-8a39-b0cd964d3df1" providerId="AD" clId="Web-{5B6F2AED-7A31-8912-FD53-12F69BAA4EC4}" dt="2023-04-25T04:00:15.484" v="11" actId="20577"/>
        <pc:sldMkLst>
          <pc:docMk/>
          <pc:sldMk cId="0" sldId="274"/>
        </pc:sldMkLst>
        <pc:spChg chg="mod">
          <ac:chgData name="Rufael Goitom Yohannes" userId="S::rg.yohannes@miu.edu::cdf57d9d-2614-4a79-8a39-b0cd964d3df1" providerId="AD" clId="Web-{5B6F2AED-7A31-8912-FD53-12F69BAA4EC4}" dt="2023-04-25T03:59:09.623" v="5" actId="14100"/>
          <ac:spMkLst>
            <pc:docMk/>
            <pc:sldMk cId="0" sldId="274"/>
            <ac:spMk id="1986" creationId="{00000000-0000-0000-0000-000000000000}"/>
          </ac:spMkLst>
        </pc:spChg>
        <pc:spChg chg="mod">
          <ac:chgData name="Rufael Goitom Yohannes" userId="S::rg.yohannes@miu.edu::cdf57d9d-2614-4a79-8a39-b0cd964d3df1" providerId="AD" clId="Web-{5B6F2AED-7A31-8912-FD53-12F69BAA4EC4}" dt="2023-04-25T04:00:15.484" v="11" actId="20577"/>
          <ac:spMkLst>
            <pc:docMk/>
            <pc:sldMk cId="0" sldId="274"/>
            <ac:spMk id="1987" creationId="{00000000-0000-0000-0000-000000000000}"/>
          </ac:spMkLst>
        </pc:spChg>
        <pc:cxnChg chg="del">
          <ac:chgData name="Rufael Goitom Yohannes" userId="S::rg.yohannes@miu.edu::cdf57d9d-2614-4a79-8a39-b0cd964d3df1" providerId="AD" clId="Web-{5B6F2AED-7A31-8912-FD53-12F69BAA4EC4}" dt="2023-04-25T03:58:32.090" v="1"/>
          <ac:cxnSpMkLst>
            <pc:docMk/>
            <pc:sldMk cId="0" sldId="274"/>
            <ac:cxnSpMk id="1988" creationId="{00000000-0000-0000-0000-000000000000}"/>
          </ac:cxnSpMkLst>
        </pc:cxnChg>
      </pc:sldChg>
      <pc:sldChg chg="delSp modSp ord">
        <pc:chgData name="Rufael Goitom Yohannes" userId="S::rg.yohannes@miu.edu::cdf57d9d-2614-4a79-8a39-b0cd964d3df1" providerId="AD" clId="Web-{5B6F2AED-7A31-8912-FD53-12F69BAA4EC4}" dt="2023-04-25T04:12:17.131" v="94"/>
        <pc:sldMkLst>
          <pc:docMk/>
          <pc:sldMk cId="0" sldId="280"/>
        </pc:sldMkLst>
        <pc:spChg chg="del mod">
          <ac:chgData name="Rufael Goitom Yohannes" userId="S::rg.yohannes@miu.edu::cdf57d9d-2614-4a79-8a39-b0cd964d3df1" providerId="AD" clId="Web-{5B6F2AED-7A31-8912-FD53-12F69BAA4EC4}" dt="2023-04-25T04:09:14.517" v="77"/>
          <ac:spMkLst>
            <pc:docMk/>
            <pc:sldMk cId="0" sldId="280"/>
            <ac:spMk id="2089" creationId="{00000000-0000-0000-0000-000000000000}"/>
          </ac:spMkLst>
        </pc:spChg>
        <pc:spChg chg="mod">
          <ac:chgData name="Rufael Goitom Yohannes" userId="S::rg.yohannes@miu.edu::cdf57d9d-2614-4a79-8a39-b0cd964d3df1" providerId="AD" clId="Web-{5B6F2AED-7A31-8912-FD53-12F69BAA4EC4}" dt="2023-04-25T04:10:23.284" v="83" actId="20577"/>
          <ac:spMkLst>
            <pc:docMk/>
            <pc:sldMk cId="0" sldId="280"/>
            <ac:spMk id="2090" creationId="{00000000-0000-0000-0000-000000000000}"/>
          </ac:spMkLst>
        </pc:spChg>
        <pc:spChg chg="mod">
          <ac:chgData name="Rufael Goitom Yohannes" userId="S::rg.yohannes@miu.edu::cdf57d9d-2614-4a79-8a39-b0cd964d3df1" providerId="AD" clId="Web-{5B6F2AED-7A31-8912-FD53-12F69BAA4EC4}" dt="2023-04-25T04:07:32.747" v="71" actId="20577"/>
          <ac:spMkLst>
            <pc:docMk/>
            <pc:sldMk cId="0" sldId="280"/>
            <ac:spMk id="2091" creationId="{00000000-0000-0000-0000-000000000000}"/>
          </ac:spMkLst>
        </pc:spChg>
        <pc:cxnChg chg="mod">
          <ac:chgData name="Rufael Goitom Yohannes" userId="S::rg.yohannes@miu.edu::cdf57d9d-2614-4a79-8a39-b0cd964d3df1" providerId="AD" clId="Web-{5B6F2AED-7A31-8912-FD53-12F69BAA4EC4}" dt="2023-04-25T04:07:46.232" v="72" actId="1076"/>
          <ac:cxnSpMkLst>
            <pc:docMk/>
            <pc:sldMk cId="0" sldId="280"/>
            <ac:cxnSpMk id="2092" creationId="{00000000-0000-0000-0000-00000000000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9393209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7924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159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919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757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291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627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542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909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512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563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786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8412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2624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740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417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2872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6349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185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367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665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7977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491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3069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028700"/>
            <a:ext cx="7851648"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2421402"/>
            <a:ext cx="7854696" cy="131445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7D0065BE-0657-4A47-90AD-C21C55E16B19}" type="datetime4">
              <a:rPr lang="en-US" smtClean="0"/>
              <a:pPr/>
              <a:t>October 5, 2023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2754ED01-E2A0-4C1E-8E21-014B9904157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16C3AA4-67BE-44F7-809A-3582401494AF}" type="datetime4">
              <a:rPr lang="en-US" smtClean="0"/>
              <a:pPr/>
              <a:t>October 5,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1"/>
            <a:ext cx="2057400" cy="3908822"/>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85801"/>
            <a:ext cx="6019800" cy="3908822"/>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5172EEB-1769-4776-AD69-E7C1260563EB}" type="datetime4">
              <a:rPr lang="en-US" smtClean="0"/>
              <a:pPr/>
              <a:t>October 5,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47BB8AF-C16A-4836-A92D-61834B5F0BA5}" type="datetime4">
              <a:rPr lang="en-US" smtClean="0"/>
              <a:pPr/>
              <a:t>October 5,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987552"/>
            <a:ext cx="7772400" cy="1021842"/>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028498"/>
            <a:ext cx="7772400" cy="1132284"/>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47D2193-4505-4A75-99BB-880C6989A757}" type="datetime4">
              <a:rPr lang="en-US" smtClean="0"/>
              <a:pPr/>
              <a:t>October 5,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13A18F4-33C3-445B-924C-31108C51719C}" type="datetime4">
              <a:rPr lang="en-US" smtClean="0"/>
              <a:pPr/>
              <a:t>October 5,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391436"/>
            <a:ext cx="4040188" cy="494514"/>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1394818"/>
            <a:ext cx="4041775" cy="491132"/>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885950"/>
            <a:ext cx="4040188"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6" y="1885950"/>
            <a:ext cx="4041775"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AF7543A-E259-478F-9E0D-57BA40E442B7}" type="datetime4">
              <a:rPr lang="en-US" smtClean="0"/>
              <a:pPr/>
              <a:t>October 5, 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305800" cy="85725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EFB012D-77A1-44B0-BB26-329BA1EE55C9}" type="datetime4">
              <a:rPr lang="en-US" smtClean="0"/>
              <a:pPr/>
              <a:t>October 5, 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7499E-3031-413E-B01E-B94970708CAA}" type="datetime4">
              <a:rPr lang="en-US" smtClean="0"/>
              <a:pPr/>
              <a:t>October 5, 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4"/>
            <a:ext cx="2743200" cy="871538"/>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257300"/>
            <a:ext cx="2743200" cy="3429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257300"/>
            <a:ext cx="5111750" cy="3429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C7EAB0C-2220-4D0E-A0DD-DB7FA0F742F4}" type="datetime4">
              <a:rPr lang="en-US" smtClean="0"/>
              <a:pPr/>
              <a:t>October 5, 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831058"/>
            <a:ext cx="5257800" cy="30861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4019827"/>
            <a:ext cx="155448" cy="116586"/>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882747"/>
            <a:ext cx="2212848" cy="1186966"/>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121589"/>
            <a:ext cx="2209800" cy="163449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E3416D63-31BF-4B94-B6C5-E20B2C63F515}" type="datetime4">
              <a:rPr lang="en-US" smtClean="0"/>
              <a:pPr/>
              <a:t>October 5,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4767263"/>
            <a:ext cx="609600" cy="273844"/>
          </a:xfrm>
        </p:spPr>
        <p:txBody>
          <a:bodyPr/>
          <a:lstStyle/>
          <a:p>
            <a:fld id="{2754ED01-E2A0-4C1E-8E21-014B99041579}" type="slidenum">
              <a:rPr lang="en-US" smtClean="0"/>
              <a:pPr/>
              <a:t>‹#›</a:t>
            </a:fld>
            <a:endParaRPr lang="en-US"/>
          </a:p>
        </p:txBody>
      </p:sp>
      <p:sp>
        <p:nvSpPr>
          <p:cNvPr id="3" name="Picture Placeholder 2"/>
          <p:cNvSpPr>
            <a:spLocks noGrp="1"/>
          </p:cNvSpPr>
          <p:nvPr>
            <p:ph type="pic" idx="1"/>
          </p:nvPr>
        </p:nvSpPr>
        <p:spPr>
          <a:xfrm rot="420000">
            <a:off x="3485793" y="899638"/>
            <a:ext cx="4617720" cy="294894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4362450"/>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4664869"/>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5358"/>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5358"/>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528066"/>
            <a:ext cx="8229600" cy="85725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51610"/>
            <a:ext cx="8229600" cy="329184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4767263"/>
            <a:ext cx="21336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62B1B13E-D5AF-485E-81A1-82A140076526}" type="datetime4">
              <a:rPr lang="en-US" smtClean="0"/>
              <a:pPr/>
              <a:t>October 5, 2023</a:t>
            </a:fld>
            <a:endParaRPr lang="en-US" dirty="0"/>
          </a:p>
        </p:txBody>
      </p:sp>
      <p:sp>
        <p:nvSpPr>
          <p:cNvPr id="22" name="Footer Placeholder 21"/>
          <p:cNvSpPr>
            <a:spLocks noGrp="1"/>
          </p:cNvSpPr>
          <p:nvPr>
            <p:ph type="ftr" sz="quarter" idx="3"/>
          </p:nvPr>
        </p:nvSpPr>
        <p:spPr>
          <a:xfrm>
            <a:off x="2667000" y="4767263"/>
            <a:ext cx="33528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4767263"/>
            <a:ext cx="762000" cy="273844"/>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2754ED01-E2A0-4C1E-8E21-014B99041579}" type="slidenum">
              <a:rPr lang="en-US" smtClean="0"/>
              <a:pPr/>
              <a:t>‹#›</a:t>
            </a:fld>
            <a:endParaRPr lang="en-US" dirty="0"/>
          </a:p>
        </p:txBody>
      </p:sp>
      <p:grpSp>
        <p:nvGrpSpPr>
          <p:cNvPr id="2" name="Group 1"/>
          <p:cNvGrpSpPr/>
          <p:nvPr/>
        </p:nvGrpSpPr>
        <p:grpSpPr>
          <a:xfrm>
            <a:off x="-19017" y="151806"/>
            <a:ext cx="9180548" cy="486918"/>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 Id="rId9" Type="http://schemas.openxmlformats.org/officeDocument/2006/relationships/image" Target="../media/image28.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public.tableau.com/en-us/s/download" TargetMode="External"/><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hyperlink" Target="https://www.cloudera.com/downloads/connectors/hive/odbc/2-6-16.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hyperlink" Target="https://public.tableau.com/en-us/s/download" TargetMode="External"/><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hyperlink" Target="https://www.tableau.com/products/desktop/download" TargetMode="External"/><Relationship Id="rId4" Type="http://schemas.openxmlformats.org/officeDocument/2006/relationships/hyperlink" Target="https://www.tableau.com/products/tria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31.jpeg"/><Relationship Id="rId4" Type="http://schemas.openxmlformats.org/officeDocument/2006/relationships/image" Target="../media/image30.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s://archive.apache.org/dist/kafka/"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358836" y="414022"/>
            <a:ext cx="5735700" cy="941400"/>
          </a:xfrm>
          <a:prstGeom prst="rect">
            <a:avLst/>
          </a:prstGeom>
        </p:spPr>
        <p:txBody>
          <a:bodyPr spcFirstLastPara="1" wrap="square" lIns="91425" tIns="91425" rIns="91425" bIns="91425" anchor="t" anchorCtr="0">
            <a:noAutofit/>
          </a:bodyPr>
          <a:lstStyle/>
          <a:p>
            <a:pPr marL="155575" lvl="0" indent="0"/>
            <a:r>
              <a:rPr lang="en-US" dirty="0"/>
              <a:t>**Project Overview:**</a:t>
            </a:r>
            <a:endParaRPr lang="en-US" dirty="0"/>
          </a:p>
        </p:txBody>
      </p:sp>
      <p:sp>
        <p:nvSpPr>
          <p:cNvPr id="171" name="Google Shape;171;p39"/>
          <p:cNvSpPr txBox="1">
            <a:spLocks noGrp="1"/>
          </p:cNvSpPr>
          <p:nvPr>
            <p:ph type="body" idx="1"/>
          </p:nvPr>
        </p:nvSpPr>
        <p:spPr>
          <a:xfrm>
            <a:off x="342900" y="952025"/>
            <a:ext cx="8426800" cy="3269925"/>
          </a:xfrm>
          <a:prstGeom prst="rect">
            <a:avLst/>
          </a:prstGeom>
        </p:spPr>
        <p:txBody>
          <a:bodyPr spcFirstLastPara="1" wrap="square" lIns="91425" tIns="91425" rIns="91425" bIns="91425" anchor="t" anchorCtr="0">
            <a:noAutofit/>
          </a:bodyPr>
          <a:lstStyle/>
          <a:p>
            <a:pPr marL="155575" lvl="0" indent="0">
              <a:buClr>
                <a:schemeClr val="accent1"/>
              </a:buClr>
              <a:buNone/>
            </a:pPr>
            <a:endParaRPr lang="en-US" sz="1800" dirty="0"/>
          </a:p>
          <a:p>
            <a:pPr marL="155575" lvl="0" indent="0">
              <a:buClr>
                <a:schemeClr val="accent1"/>
              </a:buClr>
              <a:buNone/>
            </a:pPr>
            <a:r>
              <a:rPr lang="en-US" sz="2400" dirty="0" smtClean="0"/>
              <a:t>Our </a:t>
            </a:r>
            <a:r>
              <a:rPr lang="en-US" sz="2400" dirty="0"/>
              <a:t>project is an exploration into various facets of technology and tools, aiming to leverage their advantages while navigating the encountered challenges. This venture comprises a diverse set of components, each meticulously chosen to contribute to our project's success.</a:t>
            </a:r>
          </a:p>
          <a:p>
            <a:pPr lvl="0">
              <a:buClr>
                <a:schemeClr val="accent1"/>
              </a:buClr>
              <a:buFont typeface="Montserrat ExtraBold"/>
              <a:buAutoNum type="arabicPeriod"/>
            </a:pPr>
            <a:endParaRPr lang="en-US" sz="2000" dirty="0"/>
          </a:p>
        </p:txBody>
      </p:sp>
      <p:sp>
        <p:nvSpPr>
          <p:cNvPr id="173" name="Google Shape;173;p39"/>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4" name="Google Shape;273;p49">
            <a:extLst>
              <a:ext uri="{FF2B5EF4-FFF2-40B4-BE49-F238E27FC236}">
                <a16:creationId xmlns:a16="http://schemas.microsoft.com/office/drawing/2014/main" xmlns="" id="{AD62FD31-96DC-8409-A910-3FEFDAC0E955}"/>
              </a:ext>
            </a:extLst>
          </p:cNvPr>
          <p:cNvSpPr txBox="1">
            <a:spLocks/>
          </p:cNvSpPr>
          <p:nvPr/>
        </p:nvSpPr>
        <p:spPr>
          <a:xfrm>
            <a:off x="643580" y="119320"/>
            <a:ext cx="6597000" cy="581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US" sz="3200">
                <a:solidFill>
                  <a:schemeClr val="bg1"/>
                </a:solidFill>
              </a:rPr>
              <a:t>Zoo keeper Terminal</a:t>
            </a:r>
          </a:p>
        </p:txBody>
      </p:sp>
      <p:sp>
        <p:nvSpPr>
          <p:cNvPr id="5" name="Google Shape;233;p46">
            <a:extLst>
              <a:ext uri="{FF2B5EF4-FFF2-40B4-BE49-F238E27FC236}">
                <a16:creationId xmlns:a16="http://schemas.microsoft.com/office/drawing/2014/main" xmlns="" id="{00B86C3E-B8C6-DA3F-CE6B-95C0E991720E}"/>
              </a:ext>
            </a:extLst>
          </p:cNvPr>
          <p:cNvSpPr txBox="1">
            <a:spLocks/>
          </p:cNvSpPr>
          <p:nvPr/>
        </p:nvSpPr>
        <p:spPr>
          <a:xfrm>
            <a:off x="81280" y="792480"/>
            <a:ext cx="8981440" cy="4351020"/>
          </a:xfrm>
          <a:prstGeom prst="rect">
            <a:avLst/>
          </a:prstGeom>
          <a:blipFill>
            <a:blip r:embed="rId3"/>
            <a:stretch>
              <a:fillRect/>
            </a:stretch>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lang="en-US" sz="1600">
              <a:solidFill>
                <a:schemeClr val="bg1"/>
              </a:solidFill>
            </a:endParaRPr>
          </a:p>
          <a:p>
            <a:endParaRPr lang="en-US" sz="160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4" name="Google Shape;273;p49">
            <a:extLst>
              <a:ext uri="{FF2B5EF4-FFF2-40B4-BE49-F238E27FC236}">
                <a16:creationId xmlns:a16="http://schemas.microsoft.com/office/drawing/2014/main" xmlns="" id="{AD62FD31-96DC-8409-A910-3FEFDAC0E955}"/>
              </a:ext>
            </a:extLst>
          </p:cNvPr>
          <p:cNvSpPr txBox="1">
            <a:spLocks/>
          </p:cNvSpPr>
          <p:nvPr/>
        </p:nvSpPr>
        <p:spPr>
          <a:xfrm>
            <a:off x="643580" y="119320"/>
            <a:ext cx="6597000" cy="581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US" sz="3200">
                <a:solidFill>
                  <a:schemeClr val="bg1"/>
                </a:solidFill>
              </a:rPr>
              <a:t>Kafka Terminal</a:t>
            </a:r>
          </a:p>
        </p:txBody>
      </p:sp>
      <p:sp>
        <p:nvSpPr>
          <p:cNvPr id="5" name="Google Shape;233;p46">
            <a:extLst>
              <a:ext uri="{FF2B5EF4-FFF2-40B4-BE49-F238E27FC236}">
                <a16:creationId xmlns:a16="http://schemas.microsoft.com/office/drawing/2014/main" xmlns="" id="{00B86C3E-B8C6-DA3F-CE6B-95C0E991720E}"/>
              </a:ext>
            </a:extLst>
          </p:cNvPr>
          <p:cNvSpPr txBox="1">
            <a:spLocks/>
          </p:cNvSpPr>
          <p:nvPr/>
        </p:nvSpPr>
        <p:spPr>
          <a:xfrm>
            <a:off x="81280" y="792480"/>
            <a:ext cx="8981440" cy="4351020"/>
          </a:xfrm>
          <a:prstGeom prst="rect">
            <a:avLst/>
          </a:prstGeom>
          <a:blipFill>
            <a:blip r:embed="rId3"/>
            <a:stretch>
              <a:fillRect/>
            </a:stretch>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lang="en-US" sz="1600">
              <a:solidFill>
                <a:schemeClr val="bg1"/>
              </a:solidFill>
            </a:endParaRPr>
          </a:p>
          <a:p>
            <a:endParaRPr lang="en-US" sz="1600">
              <a:solidFill>
                <a:schemeClr val="bg1"/>
              </a:solidFill>
            </a:endParaRPr>
          </a:p>
        </p:txBody>
      </p:sp>
    </p:spTree>
    <p:extLst>
      <p:ext uri="{BB962C8B-B14F-4D97-AF65-F5344CB8AC3E}">
        <p14:creationId xmlns:p14="http://schemas.microsoft.com/office/powerpoint/2010/main" val="1725517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6" name="Picture 6" descr="Text&#10;&#10;Description automatically generated">
            <a:extLst>
              <a:ext uri="{FF2B5EF4-FFF2-40B4-BE49-F238E27FC236}">
                <a16:creationId xmlns:a16="http://schemas.microsoft.com/office/drawing/2014/main" xmlns="" id="{1E7CA94E-0A00-44A8-6859-E1960CAC3748}"/>
              </a:ext>
            </a:extLst>
          </p:cNvPr>
          <p:cNvPicPr>
            <a:picLocks noChangeAspect="1"/>
          </p:cNvPicPr>
          <p:nvPr/>
        </p:nvPicPr>
        <p:blipFill>
          <a:blip r:embed="rId3"/>
          <a:stretch>
            <a:fillRect/>
          </a:stretch>
        </p:blipFill>
        <p:spPr>
          <a:xfrm>
            <a:off x="3100284" y="204986"/>
            <a:ext cx="3781912" cy="40911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xmlns="" id="{2396A4FA-EB8E-DDBD-16E5-B898470C047A}"/>
              </a:ext>
            </a:extLst>
          </p:cNvPr>
          <p:cNvSpPr txBox="1"/>
          <p:nvPr/>
        </p:nvSpPr>
        <p:spPr>
          <a:xfrm>
            <a:off x="163524" y="1742450"/>
            <a:ext cx="301852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err="1">
                <a:solidFill>
                  <a:srgbClr val="FFAB40"/>
                </a:solidFill>
                <a:latin typeface="Montserrat ExtraBold"/>
              </a:rPr>
              <a:t>Json</a:t>
            </a:r>
            <a:r>
              <a:rPr lang="en-US" sz="2800" dirty="0">
                <a:solidFill>
                  <a:srgbClr val="FFAB40"/>
                </a:solidFill>
                <a:latin typeface="Montserrat ExtraBold"/>
              </a:rPr>
              <a:t> format</a:t>
            </a:r>
            <a:endParaRPr lang="en-US" sz="2800" dirty="0"/>
          </a:p>
          <a:p>
            <a:r>
              <a:rPr lang="en-US" sz="2800" dirty="0">
                <a:solidFill>
                  <a:srgbClr val="FFAB40"/>
                </a:solidFill>
                <a:latin typeface="Montserrat ExtraBold"/>
              </a:rPr>
              <a:t>Of </a:t>
            </a:r>
            <a:r>
              <a:rPr lang="en-US" sz="2800" dirty="0" smtClean="0">
                <a:solidFill>
                  <a:srgbClr val="FFAB40"/>
                </a:solidFill>
                <a:latin typeface="Montserrat ExtraBold"/>
              </a:rPr>
              <a:t>csv </a:t>
            </a:r>
            <a:r>
              <a:rPr lang="en-US" sz="2800" dirty="0">
                <a:solidFill>
                  <a:srgbClr val="FFAB40"/>
                </a:solidFill>
                <a:latin typeface="Montserrat ExtraBold"/>
              </a:rPr>
              <a:t>file</a:t>
            </a:r>
          </a:p>
        </p:txBody>
      </p:sp>
    </p:spTree>
    <p:extLst>
      <p:ext uri="{BB962C8B-B14F-4D97-AF65-F5344CB8AC3E}">
        <p14:creationId xmlns:p14="http://schemas.microsoft.com/office/powerpoint/2010/main" val="2844499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4" name="Google Shape;273;p49">
            <a:extLst>
              <a:ext uri="{FF2B5EF4-FFF2-40B4-BE49-F238E27FC236}">
                <a16:creationId xmlns:a16="http://schemas.microsoft.com/office/drawing/2014/main" xmlns="" id="{AD62FD31-96DC-8409-A910-3FEFDAC0E955}"/>
              </a:ext>
            </a:extLst>
          </p:cNvPr>
          <p:cNvSpPr txBox="1">
            <a:spLocks/>
          </p:cNvSpPr>
          <p:nvPr/>
        </p:nvSpPr>
        <p:spPr>
          <a:xfrm>
            <a:off x="643580" y="119320"/>
            <a:ext cx="6597000" cy="581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US" sz="2800">
                <a:solidFill>
                  <a:schemeClr val="bg1"/>
                </a:solidFill>
              </a:rPr>
              <a:t>KafkaProducer.java</a:t>
            </a:r>
          </a:p>
        </p:txBody>
      </p:sp>
      <p:sp>
        <p:nvSpPr>
          <p:cNvPr id="5" name="Google Shape;233;p46">
            <a:extLst>
              <a:ext uri="{FF2B5EF4-FFF2-40B4-BE49-F238E27FC236}">
                <a16:creationId xmlns:a16="http://schemas.microsoft.com/office/drawing/2014/main" xmlns="" id="{00B86C3E-B8C6-DA3F-CE6B-95C0E991720E}"/>
              </a:ext>
            </a:extLst>
          </p:cNvPr>
          <p:cNvSpPr txBox="1">
            <a:spLocks/>
          </p:cNvSpPr>
          <p:nvPr/>
        </p:nvSpPr>
        <p:spPr>
          <a:xfrm>
            <a:off x="81280" y="792480"/>
            <a:ext cx="8981440" cy="4351020"/>
          </a:xfrm>
          <a:prstGeom prst="rect">
            <a:avLst/>
          </a:prstGeom>
          <a:blipFill>
            <a:blip r:embed="rId3"/>
            <a:stretch>
              <a:fillRect/>
            </a:stretch>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lang="en-US" sz="1600">
              <a:solidFill>
                <a:schemeClr val="bg1"/>
              </a:solidFill>
            </a:endParaRPr>
          </a:p>
          <a:p>
            <a:endParaRPr lang="en-US" sz="1600">
              <a:solidFill>
                <a:schemeClr val="bg1"/>
              </a:solidFill>
            </a:endParaRPr>
          </a:p>
        </p:txBody>
      </p:sp>
    </p:spTree>
    <p:extLst>
      <p:ext uri="{BB962C8B-B14F-4D97-AF65-F5344CB8AC3E}">
        <p14:creationId xmlns:p14="http://schemas.microsoft.com/office/powerpoint/2010/main" val="2910269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375451"/>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Spark Streaming</a:t>
            </a:r>
            <a:endParaRPr>
              <a:solidFill>
                <a:schemeClr val="accent1"/>
              </a:solidFill>
            </a:endParaRPr>
          </a:p>
        </p:txBody>
      </p:sp>
      <p:sp>
        <p:nvSpPr>
          <p:cNvPr id="215" name="Google Shape;215;p44"/>
          <p:cNvSpPr txBox="1">
            <a:spLocks noGrp="1"/>
          </p:cNvSpPr>
          <p:nvPr>
            <p:ph type="body" idx="1"/>
          </p:nvPr>
        </p:nvSpPr>
        <p:spPr>
          <a:xfrm>
            <a:off x="85622" y="1065639"/>
            <a:ext cx="5248378" cy="3702410"/>
          </a:xfrm>
          <a:prstGeom prst="rect">
            <a:avLst/>
          </a:prstGeom>
        </p:spPr>
        <p:txBody>
          <a:bodyPr spcFirstLastPara="1" wrap="square" lIns="91425" tIns="91425" rIns="91425" bIns="91425" anchor="t" anchorCtr="0">
            <a:noAutofit/>
          </a:bodyPr>
          <a:lstStyle/>
          <a:p>
            <a:pPr marL="0" indent="0">
              <a:buNone/>
            </a:pPr>
            <a:r>
              <a:rPr lang="en-US" sz="1600" dirty="0">
                <a:solidFill>
                  <a:schemeClr val="bg1"/>
                </a:solidFill>
                <a:latin typeface="Söhne"/>
              </a:rPr>
              <a:t>Spark Streaming, built on Apache Spark, offers scalable, high-throughput, and fault-tolerant stream processing for real-time data. It uses the same programming model as batch processing in Spark, supporting data sources like Kafka, Flume, and HDFS, with features like windowed operations and fault tolerance. It's a potent foundation for real-time data stream tools and applications..</a:t>
            </a:r>
            <a:endParaRPr lang="en-US" sz="1600" b="0" i="0" dirty="0">
              <a:solidFill>
                <a:schemeClr val="bg1"/>
              </a:solidFill>
              <a:effectLst/>
              <a:latin typeface="Söhne"/>
            </a:endParaRPr>
          </a:p>
          <a:p>
            <a:pPr marL="139700" indent="0" algn="l">
              <a:buNone/>
            </a:pPr>
            <a:r>
              <a:rPr lang="en-US" sz="2000" b="0" i="0" dirty="0">
                <a:effectLst/>
                <a:latin typeface="Söhne"/>
              </a:rPr>
              <a:t/>
            </a:r>
            <a:br>
              <a:rPr lang="en-US" sz="2000" b="0" i="0" dirty="0">
                <a:effectLst/>
                <a:latin typeface="Söhne"/>
              </a:rPr>
            </a:br>
            <a:endParaRPr lang="en-US" sz="2000" b="0" i="0" dirty="0">
              <a:effectLst/>
              <a:latin typeface="Söhne"/>
            </a:endParaRPr>
          </a:p>
          <a:p>
            <a:pPr marL="0" indent="0">
              <a:buNone/>
            </a:pPr>
            <a:endParaRPr sz="1600" dirty="0">
              <a:solidFill>
                <a:schemeClr val="bg1"/>
              </a:solidFill>
            </a:endParaRPr>
          </a:p>
        </p:txBody>
      </p:sp>
    </p:spTree>
    <p:extLst>
      <p:ext uri="{BB962C8B-B14F-4D97-AF65-F5344CB8AC3E}">
        <p14:creationId xmlns:p14="http://schemas.microsoft.com/office/powerpoint/2010/main" val="4172620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44"/>
          <p:cNvSpPr txBox="1">
            <a:spLocks noGrp="1"/>
          </p:cNvSpPr>
          <p:nvPr>
            <p:ph type="body" idx="1"/>
          </p:nvPr>
        </p:nvSpPr>
        <p:spPr>
          <a:xfrm>
            <a:off x="0" y="136208"/>
            <a:ext cx="7403335" cy="868819"/>
          </a:xfrm>
          <a:prstGeom prst="rect">
            <a:avLst/>
          </a:prstGeom>
        </p:spPr>
        <p:txBody>
          <a:bodyPr spcFirstLastPara="1" wrap="square" lIns="91425" tIns="91425" rIns="91425" bIns="91425" anchor="t" anchorCtr="0">
            <a:noAutofit/>
          </a:bodyPr>
          <a:lstStyle/>
          <a:p>
            <a:pPr marL="0" indent="0">
              <a:buNone/>
            </a:pPr>
            <a:r>
              <a:rPr lang="en-US" sz="1600">
                <a:solidFill>
                  <a:schemeClr val="tx2">
                    <a:lumMod val="75000"/>
                  </a:schemeClr>
                </a:solidFill>
                <a:latin typeface="Söhne"/>
              </a:rPr>
              <a:t>Architecture Stream</a:t>
            </a:r>
            <a:r>
              <a:rPr lang="en-US" sz="1600">
                <a:solidFill>
                  <a:schemeClr val="bg1"/>
                </a:solidFill>
                <a:latin typeface="Söhne"/>
              </a:rPr>
              <a:t> </a:t>
            </a:r>
            <a:r>
              <a:rPr lang="en-US" sz="1600" b="0" i="0">
                <a:solidFill>
                  <a:schemeClr val="bg1"/>
                </a:solidFill>
                <a:effectLst/>
                <a:latin typeface="Söhne"/>
              </a:rPr>
              <a:t> high-level overview of the architecture</a:t>
            </a:r>
            <a:r>
              <a:rPr lang="en-US" sz="1600">
                <a:solidFill>
                  <a:schemeClr val="bg1"/>
                </a:solidFill>
                <a:latin typeface="Söhne"/>
              </a:rPr>
              <a:t> </a:t>
            </a:r>
            <a:r>
              <a:rPr lang="en-US" sz="1600" b="0" i="0">
                <a:solidFill>
                  <a:schemeClr val="bg1"/>
                </a:solidFill>
                <a:effectLst/>
                <a:latin typeface="Söhne"/>
              </a:rPr>
              <a:t>implemented. We have data streaming in from Kafka, which is consumed by Spark Streaming. Spark Streaming processes the data in real-time, and the results are stored in Hive for later analysis.</a:t>
            </a:r>
          </a:p>
        </p:txBody>
      </p:sp>
      <p:sp>
        <p:nvSpPr>
          <p:cNvPr id="7" name="Google Shape;215;p44">
            <a:extLst>
              <a:ext uri="{FF2B5EF4-FFF2-40B4-BE49-F238E27FC236}">
                <a16:creationId xmlns:a16="http://schemas.microsoft.com/office/drawing/2014/main" xmlns="" id="{4E24CC55-4A40-5050-BFD4-78B898920732}"/>
              </a:ext>
            </a:extLst>
          </p:cNvPr>
          <p:cNvSpPr txBox="1">
            <a:spLocks/>
          </p:cNvSpPr>
          <p:nvPr/>
        </p:nvSpPr>
        <p:spPr>
          <a:xfrm>
            <a:off x="577953" y="1677056"/>
            <a:ext cx="6647921" cy="8075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lgn="l">
              <a:buNone/>
            </a:pPr>
            <a:endParaRPr lang="en-US" sz="1600" b="0" i="0">
              <a:solidFill>
                <a:schemeClr val="bg1"/>
              </a:solidFill>
              <a:effectLst/>
              <a:latin typeface="Söhne"/>
            </a:endParaRPr>
          </a:p>
        </p:txBody>
      </p:sp>
      <p:pic>
        <p:nvPicPr>
          <p:cNvPr id="2" name="Picture 1">
            <a:extLst>
              <a:ext uri="{FF2B5EF4-FFF2-40B4-BE49-F238E27FC236}">
                <a16:creationId xmlns:a16="http://schemas.microsoft.com/office/drawing/2014/main" xmlns="" id="{A83A8AA7-494A-27B9-7701-25FA9B289868}"/>
              </a:ext>
            </a:extLst>
          </p:cNvPr>
          <p:cNvPicPr>
            <a:picLocks noChangeAspect="1"/>
          </p:cNvPicPr>
          <p:nvPr/>
        </p:nvPicPr>
        <p:blipFill>
          <a:blip r:embed="rId3"/>
          <a:stretch>
            <a:fillRect/>
          </a:stretch>
        </p:blipFill>
        <p:spPr>
          <a:xfrm>
            <a:off x="797757" y="1423471"/>
            <a:ext cx="6021683" cy="2781300"/>
          </a:xfrm>
          <a:prstGeom prst="rect">
            <a:avLst/>
          </a:prstGeom>
        </p:spPr>
      </p:pic>
    </p:spTree>
    <p:extLst>
      <p:ext uri="{BB962C8B-B14F-4D97-AF65-F5344CB8AC3E}">
        <p14:creationId xmlns:p14="http://schemas.microsoft.com/office/powerpoint/2010/main" val="2877874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44"/>
          <p:cNvSpPr txBox="1">
            <a:spLocks noGrp="1"/>
          </p:cNvSpPr>
          <p:nvPr>
            <p:ph type="body" idx="1"/>
          </p:nvPr>
        </p:nvSpPr>
        <p:spPr>
          <a:xfrm>
            <a:off x="765239" y="297131"/>
            <a:ext cx="6841475" cy="868819"/>
          </a:xfrm>
          <a:prstGeom prst="rect">
            <a:avLst/>
          </a:prstGeom>
        </p:spPr>
        <p:txBody>
          <a:bodyPr spcFirstLastPara="1" wrap="square" lIns="91425" tIns="91425" rIns="91425" bIns="91425" anchor="t" anchorCtr="0">
            <a:noAutofit/>
          </a:bodyPr>
          <a:lstStyle/>
          <a:p>
            <a:pPr marL="0" indent="0">
              <a:buNone/>
            </a:pPr>
            <a:r>
              <a:rPr lang="en-US" sz="1600">
                <a:solidFill>
                  <a:schemeClr val="bg1"/>
                </a:solidFill>
                <a:latin typeface="Söhne"/>
              </a:rPr>
              <a:t>We connected Spark Streaming to a Kafka topic. Spark Streaming then consumes the data from the topic using the Kafka direct stream approach.</a:t>
            </a:r>
            <a:endParaRPr lang="en-US" sz="1600" b="0" i="0">
              <a:solidFill>
                <a:schemeClr val="bg1"/>
              </a:solidFill>
              <a:effectLst/>
              <a:latin typeface="Söhne"/>
            </a:endParaRPr>
          </a:p>
        </p:txBody>
      </p:sp>
      <p:sp>
        <p:nvSpPr>
          <p:cNvPr id="7" name="Google Shape;215;p44">
            <a:extLst>
              <a:ext uri="{FF2B5EF4-FFF2-40B4-BE49-F238E27FC236}">
                <a16:creationId xmlns:a16="http://schemas.microsoft.com/office/drawing/2014/main" xmlns="" id="{4E24CC55-4A40-5050-BFD4-78B898920732}"/>
              </a:ext>
            </a:extLst>
          </p:cNvPr>
          <p:cNvSpPr txBox="1">
            <a:spLocks/>
          </p:cNvSpPr>
          <p:nvPr/>
        </p:nvSpPr>
        <p:spPr>
          <a:xfrm>
            <a:off x="577953" y="1677056"/>
            <a:ext cx="6647921" cy="8075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lgn="l">
              <a:buNone/>
            </a:pPr>
            <a:endParaRPr lang="en-US" sz="1600" b="0" i="0">
              <a:solidFill>
                <a:schemeClr val="bg1"/>
              </a:solidFill>
              <a:effectLst/>
              <a:latin typeface="Söhne"/>
            </a:endParaRPr>
          </a:p>
        </p:txBody>
      </p:sp>
      <p:pic>
        <p:nvPicPr>
          <p:cNvPr id="3" name="Picture 2">
            <a:extLst>
              <a:ext uri="{FF2B5EF4-FFF2-40B4-BE49-F238E27FC236}">
                <a16:creationId xmlns:a16="http://schemas.microsoft.com/office/drawing/2014/main" xmlns="" id="{0348BABD-FDC9-0099-95A6-A38A59DC1557}"/>
              </a:ext>
            </a:extLst>
          </p:cNvPr>
          <p:cNvPicPr>
            <a:picLocks noChangeAspect="1"/>
          </p:cNvPicPr>
          <p:nvPr/>
        </p:nvPicPr>
        <p:blipFill>
          <a:blip r:embed="rId3"/>
          <a:stretch>
            <a:fillRect/>
          </a:stretch>
        </p:blipFill>
        <p:spPr>
          <a:xfrm>
            <a:off x="577953" y="1262165"/>
            <a:ext cx="6647921" cy="3386953"/>
          </a:xfrm>
          <a:prstGeom prst="rect">
            <a:avLst/>
          </a:prstGeom>
        </p:spPr>
      </p:pic>
    </p:spTree>
    <p:extLst>
      <p:ext uri="{BB962C8B-B14F-4D97-AF65-F5344CB8AC3E}">
        <p14:creationId xmlns:p14="http://schemas.microsoft.com/office/powerpoint/2010/main" val="1634589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44"/>
          <p:cNvSpPr txBox="1">
            <a:spLocks noGrp="1"/>
          </p:cNvSpPr>
          <p:nvPr>
            <p:ph type="body" idx="1"/>
          </p:nvPr>
        </p:nvSpPr>
        <p:spPr>
          <a:xfrm>
            <a:off x="384399" y="285256"/>
            <a:ext cx="6841475" cy="868819"/>
          </a:xfrm>
          <a:prstGeom prst="rect">
            <a:avLst/>
          </a:prstGeom>
        </p:spPr>
        <p:txBody>
          <a:bodyPr spcFirstLastPara="1" wrap="square" lIns="91425" tIns="91425" rIns="91425" bIns="91425" anchor="t" anchorCtr="0">
            <a:noAutofit/>
          </a:bodyPr>
          <a:lstStyle/>
          <a:p>
            <a:pPr marL="0" indent="0">
              <a:buNone/>
            </a:pPr>
            <a:r>
              <a:rPr lang="en-US" sz="1600">
                <a:solidFill>
                  <a:schemeClr val="bg1"/>
                </a:solidFill>
                <a:latin typeface="Söhne"/>
              </a:rPr>
              <a:t>We  connected Spark Streaming to Hive using  a SparkSession object to enable support for the Hive data warehouse.</a:t>
            </a:r>
            <a:endParaRPr lang="en-US" sz="1600" b="0" i="0">
              <a:solidFill>
                <a:schemeClr val="bg1"/>
              </a:solidFill>
              <a:effectLst/>
              <a:latin typeface="Söhne"/>
            </a:endParaRPr>
          </a:p>
        </p:txBody>
      </p:sp>
      <p:sp>
        <p:nvSpPr>
          <p:cNvPr id="7" name="Google Shape;215;p44">
            <a:extLst>
              <a:ext uri="{FF2B5EF4-FFF2-40B4-BE49-F238E27FC236}">
                <a16:creationId xmlns:a16="http://schemas.microsoft.com/office/drawing/2014/main" xmlns="" id="{4E24CC55-4A40-5050-BFD4-78B898920732}"/>
              </a:ext>
            </a:extLst>
          </p:cNvPr>
          <p:cNvSpPr txBox="1">
            <a:spLocks/>
          </p:cNvSpPr>
          <p:nvPr/>
        </p:nvSpPr>
        <p:spPr>
          <a:xfrm>
            <a:off x="577953" y="1677056"/>
            <a:ext cx="6647921" cy="8075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lgn="l">
              <a:buNone/>
            </a:pPr>
            <a:endParaRPr lang="en-US" sz="1600" b="0" i="0">
              <a:solidFill>
                <a:schemeClr val="bg1"/>
              </a:solidFill>
              <a:effectLst/>
              <a:latin typeface="Söhne"/>
            </a:endParaRPr>
          </a:p>
        </p:txBody>
      </p:sp>
      <p:sp>
        <p:nvSpPr>
          <p:cNvPr id="5" name="Google Shape;215;p44">
            <a:extLst>
              <a:ext uri="{FF2B5EF4-FFF2-40B4-BE49-F238E27FC236}">
                <a16:creationId xmlns:a16="http://schemas.microsoft.com/office/drawing/2014/main" xmlns="" id="{8C6A56B9-6874-AB7A-EA3C-090E64706A1D}"/>
              </a:ext>
            </a:extLst>
          </p:cNvPr>
          <p:cNvSpPr txBox="1">
            <a:spLocks/>
          </p:cNvSpPr>
          <p:nvPr/>
        </p:nvSpPr>
        <p:spPr>
          <a:xfrm>
            <a:off x="2479820" y="879632"/>
            <a:ext cx="2650632" cy="3978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buNone/>
            </a:pPr>
            <a:r>
              <a:rPr lang="en-US" sz="1000">
                <a:solidFill>
                  <a:schemeClr val="tx2"/>
                </a:solidFill>
                <a:latin typeface="Söhne"/>
              </a:rPr>
              <a:t>   +-----------------------------------------------+</a:t>
            </a:r>
          </a:p>
          <a:p>
            <a:pPr marL="0" indent="0">
              <a:buNone/>
            </a:pPr>
            <a:r>
              <a:rPr lang="en-US" sz="1000">
                <a:solidFill>
                  <a:schemeClr val="tx2"/>
                </a:solidFill>
                <a:latin typeface="Söhne"/>
              </a:rPr>
              <a:t>   |          Spark Streaming                     |</a:t>
            </a:r>
          </a:p>
          <a:p>
            <a:pPr marL="0" indent="0">
              <a:buNone/>
            </a:pPr>
            <a:r>
              <a:rPr lang="en-US" sz="1000">
                <a:solidFill>
                  <a:schemeClr val="tx2"/>
                </a:solidFill>
                <a:latin typeface="Söhne"/>
              </a:rPr>
              <a:t>   |       (Direct Stream from Kafka)        |</a:t>
            </a:r>
          </a:p>
          <a:p>
            <a:pPr marL="0" indent="0">
              <a:buNone/>
            </a:pPr>
            <a:r>
              <a:rPr lang="en-US" sz="1000">
                <a:solidFill>
                  <a:schemeClr val="tx2"/>
                </a:solidFill>
                <a:latin typeface="Söhne"/>
              </a:rPr>
              <a:t>   +-----------------------------------------------+</a:t>
            </a:r>
          </a:p>
          <a:p>
            <a:pPr marL="0" indent="0">
              <a:buNone/>
            </a:pPr>
            <a:r>
              <a:rPr lang="en-US" sz="1000">
                <a:solidFill>
                  <a:schemeClr val="tx2"/>
                </a:solidFill>
                <a:latin typeface="Söhne"/>
              </a:rPr>
              <a:t>                               |</a:t>
            </a:r>
          </a:p>
          <a:p>
            <a:pPr marL="0" indent="0">
              <a:buNone/>
            </a:pPr>
            <a:r>
              <a:rPr lang="en-US" sz="1000">
                <a:solidFill>
                  <a:schemeClr val="tx2"/>
                </a:solidFill>
                <a:latin typeface="Söhne"/>
              </a:rPr>
              <a:t>                               |</a:t>
            </a:r>
          </a:p>
          <a:p>
            <a:pPr marL="0" indent="0">
              <a:buNone/>
            </a:pPr>
            <a:r>
              <a:rPr lang="en-US" sz="1000">
                <a:solidFill>
                  <a:schemeClr val="tx2"/>
                </a:solidFill>
                <a:latin typeface="Söhne"/>
              </a:rPr>
              <a:t>                              v</a:t>
            </a:r>
          </a:p>
          <a:p>
            <a:pPr marL="0" indent="0">
              <a:buNone/>
            </a:pPr>
            <a:r>
              <a:rPr lang="en-US" sz="1000">
                <a:solidFill>
                  <a:schemeClr val="tx2"/>
                </a:solidFill>
                <a:latin typeface="Söhne"/>
              </a:rPr>
              <a:t>   +----------------------------------------------+</a:t>
            </a:r>
          </a:p>
          <a:p>
            <a:pPr marL="0" indent="0">
              <a:buNone/>
            </a:pPr>
            <a:r>
              <a:rPr lang="en-US" sz="1000">
                <a:solidFill>
                  <a:schemeClr val="tx2"/>
                </a:solidFill>
                <a:latin typeface="Söhne"/>
              </a:rPr>
              <a:t>   |           </a:t>
            </a:r>
            <a:r>
              <a:rPr lang="en-US" sz="1000" err="1">
                <a:solidFill>
                  <a:schemeClr val="tx2"/>
                </a:solidFill>
                <a:latin typeface="Söhne"/>
              </a:rPr>
              <a:t>SparkSession</a:t>
            </a:r>
            <a:r>
              <a:rPr lang="en-US" sz="1000">
                <a:solidFill>
                  <a:schemeClr val="tx2"/>
                </a:solidFill>
                <a:latin typeface="Söhne"/>
              </a:rPr>
              <a:t>                        |</a:t>
            </a:r>
          </a:p>
          <a:p>
            <a:pPr marL="0" indent="0">
              <a:buNone/>
            </a:pPr>
            <a:r>
              <a:rPr lang="en-US" sz="1000">
                <a:solidFill>
                  <a:schemeClr val="tx2"/>
                </a:solidFill>
                <a:latin typeface="Söhne"/>
              </a:rPr>
              <a:t>   | (Configured with Hive </a:t>
            </a:r>
            <a:r>
              <a:rPr lang="en-US" sz="1000" err="1">
                <a:solidFill>
                  <a:schemeClr val="tx2"/>
                </a:solidFill>
                <a:latin typeface="Söhne"/>
              </a:rPr>
              <a:t>Metastore</a:t>
            </a:r>
            <a:r>
              <a:rPr lang="en-US" sz="1000">
                <a:solidFill>
                  <a:schemeClr val="tx2"/>
                </a:solidFill>
                <a:latin typeface="Söhne"/>
              </a:rPr>
              <a:t>)   |</a:t>
            </a:r>
          </a:p>
          <a:p>
            <a:pPr marL="0" indent="0">
              <a:buNone/>
            </a:pPr>
            <a:r>
              <a:rPr lang="en-US" sz="1000">
                <a:solidFill>
                  <a:schemeClr val="tx2"/>
                </a:solidFill>
                <a:latin typeface="Söhne"/>
              </a:rPr>
              <a:t>   +----------------------------------------------+</a:t>
            </a:r>
          </a:p>
          <a:p>
            <a:pPr marL="0" indent="0">
              <a:buNone/>
            </a:pPr>
            <a:r>
              <a:rPr lang="en-US" sz="1000">
                <a:solidFill>
                  <a:schemeClr val="tx2"/>
                </a:solidFill>
                <a:latin typeface="Söhne"/>
              </a:rPr>
              <a:t>                              |</a:t>
            </a:r>
          </a:p>
          <a:p>
            <a:pPr marL="0" indent="0">
              <a:buNone/>
            </a:pPr>
            <a:r>
              <a:rPr lang="en-US" sz="1000">
                <a:solidFill>
                  <a:schemeClr val="tx2"/>
                </a:solidFill>
                <a:latin typeface="Söhne"/>
              </a:rPr>
              <a:t>                              |</a:t>
            </a:r>
          </a:p>
          <a:p>
            <a:pPr marL="0" indent="0">
              <a:buNone/>
            </a:pPr>
            <a:r>
              <a:rPr lang="en-US" sz="1000">
                <a:solidFill>
                  <a:schemeClr val="tx2"/>
                </a:solidFill>
                <a:latin typeface="Söhne"/>
              </a:rPr>
              <a:t>                             v</a:t>
            </a:r>
          </a:p>
          <a:p>
            <a:pPr marL="0" indent="0">
              <a:buNone/>
            </a:pPr>
            <a:r>
              <a:rPr lang="en-US" sz="1000">
                <a:solidFill>
                  <a:schemeClr val="tx2"/>
                </a:solidFill>
                <a:latin typeface="Söhne"/>
              </a:rPr>
              <a:t>   +------------------------------------------------+</a:t>
            </a:r>
          </a:p>
          <a:p>
            <a:pPr marL="0" indent="0">
              <a:buNone/>
            </a:pPr>
            <a:r>
              <a:rPr lang="en-US" sz="1000">
                <a:solidFill>
                  <a:schemeClr val="tx2"/>
                </a:solidFill>
                <a:latin typeface="Söhne"/>
              </a:rPr>
              <a:t>   |         Hive </a:t>
            </a:r>
            <a:r>
              <a:rPr lang="en-US" sz="1000" err="1">
                <a:solidFill>
                  <a:schemeClr val="tx2"/>
                </a:solidFill>
                <a:latin typeface="Söhne"/>
              </a:rPr>
              <a:t>Metastore</a:t>
            </a:r>
            <a:r>
              <a:rPr lang="en-US" sz="1000">
                <a:solidFill>
                  <a:schemeClr val="tx2"/>
                </a:solidFill>
                <a:latin typeface="Söhne"/>
              </a:rPr>
              <a:t>                           |</a:t>
            </a:r>
          </a:p>
          <a:p>
            <a:pPr marL="0" indent="0">
              <a:buNone/>
            </a:pPr>
            <a:r>
              <a:rPr lang="en-US" sz="1000">
                <a:solidFill>
                  <a:schemeClr val="tx2"/>
                </a:solidFill>
                <a:latin typeface="Söhne"/>
              </a:rPr>
              <a:t>   |  (Manages Metadata about Tables)   |</a:t>
            </a:r>
          </a:p>
          <a:p>
            <a:pPr marL="0" indent="0">
              <a:buNone/>
            </a:pPr>
            <a:r>
              <a:rPr lang="en-US" sz="1000">
                <a:solidFill>
                  <a:schemeClr val="tx2"/>
                </a:solidFill>
                <a:latin typeface="Söhne"/>
              </a:rPr>
              <a:t>   +------------------------------------------------+</a:t>
            </a:r>
          </a:p>
          <a:p>
            <a:pPr marL="0" indent="0">
              <a:buNone/>
            </a:pPr>
            <a:r>
              <a:rPr lang="en-US" sz="1000">
                <a:solidFill>
                  <a:schemeClr val="tx2"/>
                </a:solidFill>
                <a:latin typeface="Söhne"/>
              </a:rPr>
              <a:t>                              |</a:t>
            </a:r>
          </a:p>
          <a:p>
            <a:pPr marL="0" indent="0">
              <a:buNone/>
            </a:pPr>
            <a:r>
              <a:rPr lang="en-US" sz="1000">
                <a:solidFill>
                  <a:schemeClr val="tx2"/>
                </a:solidFill>
                <a:latin typeface="Söhne"/>
              </a:rPr>
              <a:t>                              |</a:t>
            </a:r>
          </a:p>
          <a:p>
            <a:pPr marL="0" indent="0">
              <a:buNone/>
            </a:pPr>
            <a:r>
              <a:rPr lang="en-US" sz="1000">
                <a:solidFill>
                  <a:schemeClr val="tx2"/>
                </a:solidFill>
                <a:latin typeface="Söhne"/>
              </a:rPr>
              <a:t>                              v</a:t>
            </a:r>
          </a:p>
          <a:p>
            <a:pPr marL="0" indent="0">
              <a:buNone/>
            </a:pPr>
            <a:r>
              <a:rPr lang="en-US" sz="1000">
                <a:solidFill>
                  <a:schemeClr val="tx2"/>
                </a:solidFill>
                <a:latin typeface="Söhne"/>
              </a:rPr>
              <a:t>   +-------------------------------------------------+</a:t>
            </a:r>
          </a:p>
          <a:p>
            <a:pPr marL="0" indent="0">
              <a:buNone/>
            </a:pPr>
            <a:r>
              <a:rPr lang="en-US" sz="1000">
                <a:solidFill>
                  <a:schemeClr val="tx2"/>
                </a:solidFill>
                <a:latin typeface="Söhne"/>
              </a:rPr>
              <a:t>   |         Hive Data Warehouse                |</a:t>
            </a:r>
          </a:p>
          <a:p>
            <a:pPr marL="0" indent="0">
              <a:buNone/>
            </a:pPr>
            <a:r>
              <a:rPr lang="en-US" sz="1000">
                <a:solidFill>
                  <a:schemeClr val="tx2"/>
                </a:solidFill>
                <a:latin typeface="Söhne"/>
              </a:rPr>
              <a:t>   |     (Stores Hive Table Data)                |</a:t>
            </a:r>
          </a:p>
          <a:p>
            <a:pPr marL="0" indent="0">
              <a:buNone/>
            </a:pPr>
            <a:r>
              <a:rPr lang="en-US" sz="1000">
                <a:solidFill>
                  <a:schemeClr val="tx2"/>
                </a:solidFill>
                <a:latin typeface="Söhne"/>
              </a:rPr>
              <a:t>   +-------------------------------------------------+</a:t>
            </a:r>
          </a:p>
        </p:txBody>
      </p:sp>
    </p:spTree>
    <p:extLst>
      <p:ext uri="{BB962C8B-B14F-4D97-AF65-F5344CB8AC3E}">
        <p14:creationId xmlns:p14="http://schemas.microsoft.com/office/powerpoint/2010/main" val="2959625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4" name="Google Shape;273;p49">
            <a:extLst>
              <a:ext uri="{FF2B5EF4-FFF2-40B4-BE49-F238E27FC236}">
                <a16:creationId xmlns:a16="http://schemas.microsoft.com/office/drawing/2014/main" xmlns="" id="{AD62FD31-96DC-8409-A910-3FEFDAC0E955}"/>
              </a:ext>
            </a:extLst>
          </p:cNvPr>
          <p:cNvSpPr txBox="1">
            <a:spLocks/>
          </p:cNvSpPr>
          <p:nvPr/>
        </p:nvSpPr>
        <p:spPr>
          <a:xfrm>
            <a:off x="643580" y="119320"/>
            <a:ext cx="6597000" cy="581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US" sz="2000">
                <a:solidFill>
                  <a:schemeClr val="bg1"/>
                </a:solidFill>
              </a:rPr>
              <a:t>SparkStreamingConusmer.java</a:t>
            </a:r>
          </a:p>
        </p:txBody>
      </p:sp>
      <p:sp>
        <p:nvSpPr>
          <p:cNvPr id="5" name="Google Shape;233;p46">
            <a:extLst>
              <a:ext uri="{FF2B5EF4-FFF2-40B4-BE49-F238E27FC236}">
                <a16:creationId xmlns:a16="http://schemas.microsoft.com/office/drawing/2014/main" xmlns="" id="{00B86C3E-B8C6-DA3F-CE6B-95C0E991720E}"/>
              </a:ext>
            </a:extLst>
          </p:cNvPr>
          <p:cNvSpPr txBox="1">
            <a:spLocks/>
          </p:cNvSpPr>
          <p:nvPr/>
        </p:nvSpPr>
        <p:spPr>
          <a:xfrm>
            <a:off x="81280" y="792480"/>
            <a:ext cx="8981440" cy="4351020"/>
          </a:xfrm>
          <a:prstGeom prst="rect">
            <a:avLst/>
          </a:prstGeom>
          <a:blipFill>
            <a:blip r:embed="rId3"/>
            <a:stretch>
              <a:fillRect/>
            </a:stretch>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lang="en-US" sz="1600">
              <a:solidFill>
                <a:schemeClr val="bg1"/>
              </a:solidFill>
            </a:endParaRPr>
          </a:p>
          <a:p>
            <a:endParaRPr lang="en-US" sz="1600">
              <a:solidFill>
                <a:schemeClr val="bg1"/>
              </a:solidFill>
            </a:endParaRPr>
          </a:p>
        </p:txBody>
      </p:sp>
    </p:spTree>
    <p:extLst>
      <p:ext uri="{BB962C8B-B14F-4D97-AF65-F5344CB8AC3E}">
        <p14:creationId xmlns:p14="http://schemas.microsoft.com/office/powerpoint/2010/main" val="3270363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4" name="Google Shape;273;p49">
            <a:extLst>
              <a:ext uri="{FF2B5EF4-FFF2-40B4-BE49-F238E27FC236}">
                <a16:creationId xmlns:a16="http://schemas.microsoft.com/office/drawing/2014/main" xmlns="" id="{AD62FD31-96DC-8409-A910-3FEFDAC0E955}"/>
              </a:ext>
            </a:extLst>
          </p:cNvPr>
          <p:cNvSpPr txBox="1">
            <a:spLocks/>
          </p:cNvSpPr>
          <p:nvPr/>
        </p:nvSpPr>
        <p:spPr>
          <a:xfrm>
            <a:off x="643580" y="119320"/>
            <a:ext cx="6597000" cy="581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US" sz="3200">
                <a:solidFill>
                  <a:schemeClr val="bg1"/>
                </a:solidFill>
              </a:rPr>
              <a:t>Topic Terminal</a:t>
            </a:r>
          </a:p>
        </p:txBody>
      </p:sp>
      <p:sp>
        <p:nvSpPr>
          <p:cNvPr id="5" name="Google Shape;233;p46">
            <a:extLst>
              <a:ext uri="{FF2B5EF4-FFF2-40B4-BE49-F238E27FC236}">
                <a16:creationId xmlns:a16="http://schemas.microsoft.com/office/drawing/2014/main" xmlns="" id="{00B86C3E-B8C6-DA3F-CE6B-95C0E991720E}"/>
              </a:ext>
            </a:extLst>
          </p:cNvPr>
          <p:cNvSpPr txBox="1">
            <a:spLocks/>
          </p:cNvSpPr>
          <p:nvPr/>
        </p:nvSpPr>
        <p:spPr>
          <a:xfrm>
            <a:off x="81280" y="792480"/>
            <a:ext cx="8981440" cy="4351020"/>
          </a:xfrm>
          <a:prstGeom prst="rect">
            <a:avLst/>
          </a:prstGeom>
          <a:blipFill>
            <a:blip r:embed="rId3"/>
            <a:stretch>
              <a:fillRect/>
            </a:stretch>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lang="en-US" sz="1600">
              <a:solidFill>
                <a:schemeClr val="bg1"/>
              </a:solidFill>
            </a:endParaRPr>
          </a:p>
          <a:p>
            <a:endParaRPr lang="en-US" sz="1600">
              <a:solidFill>
                <a:schemeClr val="bg1"/>
              </a:solidFill>
            </a:endParaRPr>
          </a:p>
        </p:txBody>
      </p:sp>
    </p:spTree>
    <p:extLst>
      <p:ext uri="{BB962C8B-B14F-4D97-AF65-F5344CB8AC3E}">
        <p14:creationId xmlns:p14="http://schemas.microsoft.com/office/powerpoint/2010/main" val="2063635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**Advantages and Challenges:**</a:t>
            </a:r>
            <a:br>
              <a:rPr lang="en-US" dirty="0"/>
            </a:br>
            <a:endParaRPr lang="en-US" dirty="0"/>
          </a:p>
        </p:txBody>
      </p:sp>
      <p:sp>
        <p:nvSpPr>
          <p:cNvPr id="3" name="Text Placeholder 2"/>
          <p:cNvSpPr>
            <a:spLocks noGrp="1"/>
          </p:cNvSpPr>
          <p:nvPr>
            <p:ph type="body" idx="1"/>
          </p:nvPr>
        </p:nvSpPr>
        <p:spPr/>
        <p:txBody>
          <a:bodyPr/>
          <a:lstStyle/>
          <a:p>
            <a:pPr lvl="0">
              <a:buClr>
                <a:schemeClr val="accent1"/>
              </a:buClr>
              <a:buFont typeface="Montserrat ExtraBold"/>
              <a:buAutoNum type="arabicPeriod"/>
            </a:pPr>
            <a:r>
              <a:rPr lang="en-US" sz="2000" dirty="0" smtClean="0"/>
              <a:t>Throughout </a:t>
            </a:r>
            <a:r>
              <a:rPr lang="en-US" sz="2000" dirty="0"/>
              <a:t>the project, we've uncovered numerous advantages in the technologies and tools we employed, enhancing our efficiency and productivity. Simultaneously, we've encountered challenges that have tested our problem-solving abilities, fostering growth and learning within our team.</a:t>
            </a:r>
          </a:p>
          <a:p>
            <a:pPr lvl="0">
              <a:buClr>
                <a:schemeClr val="accent1"/>
              </a:buClr>
              <a:buFont typeface="Montserrat ExtraBold"/>
              <a:buAutoNum type="arabicPeriod"/>
            </a:pPr>
            <a:endParaRPr lang="en-US" sz="2000" dirty="0"/>
          </a:p>
          <a:p>
            <a:endParaRPr lang="en-US" sz="1800" dirty="0"/>
          </a:p>
        </p:txBody>
      </p:sp>
    </p:spTree>
    <p:extLst>
      <p:ext uri="{BB962C8B-B14F-4D97-AF65-F5344CB8AC3E}">
        <p14:creationId xmlns:p14="http://schemas.microsoft.com/office/powerpoint/2010/main" val="3066443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375451"/>
            <a:ext cx="4629300" cy="590336"/>
          </a:xfrm>
          <a:prstGeom prst="rect">
            <a:avLst/>
          </a:prstGeom>
        </p:spPr>
        <p:txBody>
          <a:bodyPr spcFirstLastPara="1" wrap="square" lIns="91425" tIns="91425" rIns="91425" bIns="91425" anchor="t" anchorCtr="0">
            <a:noAutofit/>
          </a:bodyPr>
          <a:lstStyle/>
          <a:p>
            <a:r>
              <a:rPr lang="en"/>
              <a:t>Spark SQL</a:t>
            </a:r>
            <a:endParaRPr/>
          </a:p>
        </p:txBody>
      </p:sp>
      <p:sp>
        <p:nvSpPr>
          <p:cNvPr id="215" name="Google Shape;215;p44"/>
          <p:cNvSpPr txBox="1">
            <a:spLocks noGrp="1"/>
          </p:cNvSpPr>
          <p:nvPr>
            <p:ph type="body" idx="1"/>
          </p:nvPr>
        </p:nvSpPr>
        <p:spPr>
          <a:xfrm>
            <a:off x="430223" y="906018"/>
            <a:ext cx="7227971" cy="4069220"/>
          </a:xfrm>
          <a:prstGeom prst="rect">
            <a:avLst/>
          </a:prstGeom>
        </p:spPr>
        <p:txBody>
          <a:bodyPr spcFirstLastPara="1" wrap="square" lIns="91425" tIns="91425" rIns="91425" bIns="91425" anchor="t" anchorCtr="0">
            <a:noAutofit/>
          </a:bodyPr>
          <a:lstStyle/>
          <a:p>
            <a:pPr marL="0" indent="0">
              <a:buNone/>
            </a:pPr>
            <a:r>
              <a:rPr lang="en-US" sz="1600" dirty="0">
                <a:solidFill>
                  <a:schemeClr val="bg1"/>
                </a:solidFill>
                <a:latin typeface="Söhne"/>
              </a:rPr>
              <a:t>Spark SQL is a module in Apache Spark that enables SQL-based structured data processing, functioning as a distributed SQL query engine. It seamlessly combines relational and procedural processing through declarative </a:t>
            </a:r>
            <a:r>
              <a:rPr lang="en-US" sz="1600" dirty="0" err="1">
                <a:solidFill>
                  <a:schemeClr val="bg1"/>
                </a:solidFill>
                <a:latin typeface="Söhne"/>
              </a:rPr>
              <a:t>DataFrames</a:t>
            </a:r>
            <a:r>
              <a:rPr lang="en-US" sz="1600" dirty="0">
                <a:solidFill>
                  <a:schemeClr val="bg1"/>
                </a:solidFill>
                <a:latin typeface="Söhne"/>
              </a:rPr>
              <a:t>, optimizing performance for broader user accessibility. Key concepts include the Language API, </a:t>
            </a:r>
            <a:r>
              <a:rPr lang="en-US" sz="1600" dirty="0" err="1">
                <a:solidFill>
                  <a:schemeClr val="bg1"/>
                </a:solidFill>
                <a:latin typeface="Söhne"/>
              </a:rPr>
              <a:t>DataFrame</a:t>
            </a:r>
            <a:r>
              <a:rPr lang="en-US" sz="1600" dirty="0">
                <a:solidFill>
                  <a:schemeClr val="bg1"/>
                </a:solidFill>
                <a:latin typeface="Söhne"/>
              </a:rPr>
              <a:t> API, and </a:t>
            </a:r>
            <a:r>
              <a:rPr lang="en-US" sz="1600" dirty="0" err="1">
                <a:solidFill>
                  <a:schemeClr val="bg1"/>
                </a:solidFill>
                <a:latin typeface="Söhne"/>
              </a:rPr>
              <a:t>DataSource</a:t>
            </a:r>
            <a:r>
              <a:rPr lang="en-US" sz="1600" dirty="0">
                <a:solidFill>
                  <a:schemeClr val="bg1"/>
                </a:solidFill>
                <a:latin typeface="Söhne"/>
              </a:rPr>
              <a:t> API. Its advantages include integration, compatibility, standard connectivity, uniform data access, and superior performance and scalability. </a:t>
            </a:r>
            <a:r>
              <a:rPr lang="en-US" sz="1600" dirty="0">
                <a:solidFill>
                  <a:schemeClr val="bg1"/>
                </a:solidFill>
                <a:latin typeface="Söhne"/>
              </a:rPr>
              <a:t> </a:t>
            </a:r>
          </a:p>
          <a:p>
            <a:pPr marL="285750" indent="-285750">
              <a:buFont typeface="Wingdings"/>
              <a:buChar char="Ø"/>
            </a:pPr>
            <a:endParaRPr lang="en-US" sz="1600" dirty="0">
              <a:solidFill>
                <a:schemeClr val="bg1"/>
              </a:solidFill>
              <a:latin typeface="Söhne"/>
            </a:endParaRPr>
          </a:p>
          <a:p>
            <a:pPr marL="0" indent="0">
              <a:buNone/>
            </a:pPr>
            <a:r>
              <a:rPr lang="en-US" sz="1600" dirty="0">
                <a:solidFill>
                  <a:schemeClr val="bg1"/>
                </a:solidFill>
                <a:latin typeface="Söhne"/>
              </a:rPr>
              <a:t>      - </a:t>
            </a:r>
          </a:p>
        </p:txBody>
      </p:sp>
    </p:spTree>
    <p:extLst>
      <p:ext uri="{BB962C8B-B14F-4D97-AF65-F5344CB8AC3E}">
        <p14:creationId xmlns:p14="http://schemas.microsoft.com/office/powerpoint/2010/main" val="2295693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364163"/>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Apache Hive</a:t>
            </a:r>
            <a:endParaRPr>
              <a:solidFill>
                <a:schemeClr val="accent1"/>
              </a:solidFill>
            </a:endParaRPr>
          </a:p>
        </p:txBody>
      </p:sp>
      <p:sp>
        <p:nvSpPr>
          <p:cNvPr id="215" name="Google Shape;215;p44"/>
          <p:cNvSpPr txBox="1">
            <a:spLocks noGrp="1"/>
          </p:cNvSpPr>
          <p:nvPr>
            <p:ph type="body" idx="1"/>
          </p:nvPr>
        </p:nvSpPr>
        <p:spPr>
          <a:xfrm>
            <a:off x="626165" y="1316851"/>
            <a:ext cx="5824331" cy="3451198"/>
          </a:xfrm>
          <a:prstGeom prst="rect">
            <a:avLst/>
          </a:prstGeom>
        </p:spPr>
        <p:txBody>
          <a:bodyPr spcFirstLastPara="1" wrap="square" lIns="91425" tIns="91425" rIns="91425" bIns="91425" anchor="t" anchorCtr="0">
            <a:noAutofit/>
          </a:bodyPr>
          <a:lstStyle/>
          <a:p>
            <a:pPr marL="0" indent="0">
              <a:buNone/>
            </a:pPr>
            <a:r>
              <a:rPr lang="en-US" sz="1600" b="0" i="0" dirty="0">
                <a:solidFill>
                  <a:schemeClr val="bg1"/>
                </a:solidFill>
                <a:effectLst/>
                <a:latin typeface="Söhne"/>
              </a:rPr>
              <a:t>Apache Hive is a tool that provides a data warehousing and SQL-like query language for </a:t>
            </a:r>
            <a:r>
              <a:rPr lang="en-US" sz="1600" b="0" i="0" dirty="0" err="1">
                <a:solidFill>
                  <a:schemeClr val="bg1"/>
                </a:solidFill>
                <a:effectLst/>
                <a:latin typeface="Söhne"/>
              </a:rPr>
              <a:t>Hadoop</a:t>
            </a:r>
            <a:r>
              <a:rPr lang="en-US" sz="1600" b="0" i="0" dirty="0">
                <a:solidFill>
                  <a:schemeClr val="bg1"/>
                </a:solidFill>
                <a:effectLst/>
                <a:latin typeface="Söhne"/>
              </a:rPr>
              <a:t>,</a:t>
            </a:r>
            <a:r>
              <a:rPr lang="en-US" sz="1600" dirty="0">
                <a:solidFill>
                  <a:schemeClr val="bg1"/>
                </a:solidFill>
                <a:latin typeface="Söhne"/>
              </a:rPr>
              <a:t> </a:t>
            </a:r>
            <a:endParaRPr lang="en-US" sz="1600" b="0" i="0" dirty="0">
              <a:solidFill>
                <a:schemeClr val="bg1"/>
              </a:solidFill>
              <a:effectLst/>
              <a:latin typeface="Söhne"/>
            </a:endParaRPr>
          </a:p>
          <a:p>
            <a:pPr marL="285750" indent="-285750">
              <a:buFont typeface="Calibri"/>
              <a:buChar char="-"/>
            </a:pPr>
            <a:r>
              <a:rPr lang="en-US" sz="1600" dirty="0">
                <a:solidFill>
                  <a:schemeClr val="bg1"/>
                </a:solidFill>
                <a:latin typeface="Söhne"/>
              </a:rPr>
              <a:t>Efficient storage and process large  data</a:t>
            </a:r>
          </a:p>
          <a:p>
            <a:pPr marL="285750" indent="-285750">
              <a:buFont typeface="Calibri"/>
              <a:buChar char="-"/>
            </a:pPr>
            <a:r>
              <a:rPr lang="en-US" sz="1600" dirty="0">
                <a:solidFill>
                  <a:schemeClr val="bg1"/>
                </a:solidFill>
                <a:latin typeface="Söhne"/>
              </a:rPr>
              <a:t>Works with </a:t>
            </a:r>
            <a:r>
              <a:rPr lang="en-US" sz="1600" dirty="0" err="1" smtClean="0">
                <a:solidFill>
                  <a:schemeClr val="bg1"/>
                </a:solidFill>
                <a:latin typeface="Söhne"/>
              </a:rPr>
              <a:t>Hadoop</a:t>
            </a:r>
            <a:endParaRPr lang="en-US" sz="1600" dirty="0">
              <a:solidFill>
                <a:schemeClr val="bg1"/>
              </a:solidFill>
              <a:latin typeface="Söhne"/>
            </a:endParaRPr>
          </a:p>
          <a:p>
            <a:pPr marL="0" indent="0">
              <a:buNone/>
            </a:pPr>
            <a:r>
              <a:rPr lang="en-US" sz="1600" b="0" i="0" dirty="0">
                <a:solidFill>
                  <a:schemeClr val="bg1"/>
                </a:solidFill>
                <a:effectLst/>
                <a:latin typeface="Söhne"/>
              </a:rPr>
              <a:t>Hive</a:t>
            </a:r>
            <a:r>
              <a:rPr lang="en-US" sz="1600" dirty="0">
                <a:solidFill>
                  <a:schemeClr val="bg1"/>
                </a:solidFill>
                <a:latin typeface="Söhne"/>
              </a:rPr>
              <a:t> limitation </a:t>
            </a:r>
          </a:p>
          <a:p>
            <a:pPr marL="0" indent="0">
              <a:buNone/>
            </a:pPr>
            <a:r>
              <a:rPr lang="en-US" sz="1600" dirty="0">
                <a:solidFill>
                  <a:schemeClr val="bg1"/>
                </a:solidFill>
                <a:latin typeface="Söhne"/>
              </a:rPr>
              <a:t> -   launch </a:t>
            </a:r>
            <a:r>
              <a:rPr lang="en-US" sz="1600" dirty="0" err="1">
                <a:solidFill>
                  <a:schemeClr val="bg1"/>
                </a:solidFill>
                <a:latin typeface="Söhne"/>
              </a:rPr>
              <a:t>MapReduce</a:t>
            </a:r>
            <a:r>
              <a:rPr lang="en-US" sz="1600" dirty="0">
                <a:solidFill>
                  <a:schemeClr val="bg1"/>
                </a:solidFill>
                <a:latin typeface="Söhne"/>
              </a:rPr>
              <a:t> Job  </a:t>
            </a:r>
          </a:p>
          <a:p>
            <a:pPr marL="0" indent="0">
              <a:buNone/>
            </a:pPr>
            <a:r>
              <a:rPr lang="en-US" sz="1600" dirty="0">
                <a:solidFill>
                  <a:schemeClr val="bg1"/>
                </a:solidFill>
                <a:latin typeface="Söhne"/>
              </a:rPr>
              <a:t> -   Lag Performance</a:t>
            </a:r>
          </a:p>
          <a:p>
            <a:pPr marL="0" indent="0">
              <a:buNone/>
            </a:pPr>
            <a:r>
              <a:rPr lang="en-US" sz="1600" dirty="0">
                <a:solidFill>
                  <a:schemeClr val="bg1"/>
                </a:solidFill>
                <a:latin typeface="Söhne"/>
              </a:rPr>
              <a:t> -   no resume capability</a:t>
            </a:r>
          </a:p>
          <a:p>
            <a:pPr marL="285750" indent="-285750">
              <a:buFont typeface="Calibri"/>
              <a:buChar char="-"/>
            </a:pPr>
            <a:r>
              <a:rPr lang="en-US" sz="1600" dirty="0">
                <a:solidFill>
                  <a:schemeClr val="bg1"/>
                </a:solidFill>
                <a:latin typeface="Söhne"/>
              </a:rPr>
              <a:t>hard drop encrypted database</a:t>
            </a:r>
          </a:p>
          <a:p>
            <a:pPr marL="285750" indent="-285750">
              <a:buFont typeface="Wingdings"/>
              <a:buChar char="§"/>
            </a:pPr>
            <a:endParaRPr lang="en-US" sz="1600" dirty="0">
              <a:solidFill>
                <a:schemeClr val="bg1"/>
              </a:solidFill>
              <a:latin typeface="Söhne"/>
            </a:endParaRPr>
          </a:p>
          <a:p>
            <a:pPr marL="0" indent="0">
              <a:buNone/>
            </a:pPr>
            <a:endParaRPr lang="en-US" sz="1600" dirty="0">
              <a:solidFill>
                <a:schemeClr val="bg1"/>
              </a:solidFill>
              <a:latin typeface="Söhne"/>
            </a:endParaRPr>
          </a:p>
          <a:p>
            <a:pPr marL="0" indent="0">
              <a:buNone/>
            </a:pPr>
            <a:endParaRPr lang="en-US" sz="1600" dirty="0">
              <a:solidFill>
                <a:schemeClr val="bg1"/>
              </a:solidFill>
              <a:latin typeface="Söhne"/>
            </a:endParaRPr>
          </a:p>
        </p:txBody>
      </p:sp>
    </p:spTree>
    <p:extLst>
      <p:ext uri="{BB962C8B-B14F-4D97-AF65-F5344CB8AC3E}">
        <p14:creationId xmlns:p14="http://schemas.microsoft.com/office/powerpoint/2010/main" val="2007875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4" name="Google Shape;273;p49">
            <a:extLst>
              <a:ext uri="{FF2B5EF4-FFF2-40B4-BE49-F238E27FC236}">
                <a16:creationId xmlns:a16="http://schemas.microsoft.com/office/drawing/2014/main" xmlns="" id="{AD62FD31-96DC-8409-A910-3FEFDAC0E955}"/>
              </a:ext>
            </a:extLst>
          </p:cNvPr>
          <p:cNvSpPr txBox="1">
            <a:spLocks/>
          </p:cNvSpPr>
          <p:nvPr/>
        </p:nvSpPr>
        <p:spPr>
          <a:xfrm>
            <a:off x="1081325" y="0"/>
            <a:ext cx="6597000" cy="581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US" sz="3200">
                <a:solidFill>
                  <a:schemeClr val="bg1"/>
                </a:solidFill>
              </a:rPr>
              <a:t>Hive </a:t>
            </a:r>
          </a:p>
        </p:txBody>
      </p:sp>
      <p:pic>
        <p:nvPicPr>
          <p:cNvPr id="2" name="Picture 1">
            <a:extLst>
              <a:ext uri="{FF2B5EF4-FFF2-40B4-BE49-F238E27FC236}">
                <a16:creationId xmlns:a16="http://schemas.microsoft.com/office/drawing/2014/main" xmlns="" id="{7DC564B9-7926-C6B9-C220-1E4D70F1FC79}"/>
              </a:ext>
            </a:extLst>
          </p:cNvPr>
          <p:cNvPicPr>
            <a:picLocks noChangeAspect="1"/>
          </p:cNvPicPr>
          <p:nvPr/>
        </p:nvPicPr>
        <p:blipFill>
          <a:blip r:embed="rId3"/>
          <a:stretch>
            <a:fillRect/>
          </a:stretch>
        </p:blipFill>
        <p:spPr>
          <a:xfrm>
            <a:off x="0" y="701040"/>
            <a:ext cx="9144000" cy="4317801"/>
          </a:xfrm>
          <a:prstGeom prst="rect">
            <a:avLst/>
          </a:prstGeom>
        </p:spPr>
      </p:pic>
    </p:spTree>
    <p:extLst>
      <p:ext uri="{BB962C8B-B14F-4D97-AF65-F5344CB8AC3E}">
        <p14:creationId xmlns:p14="http://schemas.microsoft.com/office/powerpoint/2010/main" val="2096197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4" name="Google Shape;273;p49">
            <a:extLst>
              <a:ext uri="{FF2B5EF4-FFF2-40B4-BE49-F238E27FC236}">
                <a16:creationId xmlns:a16="http://schemas.microsoft.com/office/drawing/2014/main" xmlns="" id="{AD62FD31-96DC-8409-A910-3FEFDAC0E955}"/>
              </a:ext>
            </a:extLst>
          </p:cNvPr>
          <p:cNvSpPr txBox="1">
            <a:spLocks/>
          </p:cNvSpPr>
          <p:nvPr/>
        </p:nvSpPr>
        <p:spPr>
          <a:xfrm>
            <a:off x="643580" y="119320"/>
            <a:ext cx="6597000" cy="581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US" sz="3200" err="1">
                <a:solidFill>
                  <a:schemeClr val="bg1"/>
                </a:solidFill>
              </a:rPr>
              <a:t>SparkSQL</a:t>
            </a:r>
            <a:r>
              <a:rPr lang="en-US" sz="3200">
                <a:solidFill>
                  <a:schemeClr val="bg1"/>
                </a:solidFill>
              </a:rPr>
              <a:t> Terminal</a:t>
            </a:r>
          </a:p>
        </p:txBody>
      </p:sp>
      <p:sp>
        <p:nvSpPr>
          <p:cNvPr id="5" name="Google Shape;233;p46">
            <a:extLst>
              <a:ext uri="{FF2B5EF4-FFF2-40B4-BE49-F238E27FC236}">
                <a16:creationId xmlns:a16="http://schemas.microsoft.com/office/drawing/2014/main" xmlns="" id="{00B86C3E-B8C6-DA3F-CE6B-95C0E991720E}"/>
              </a:ext>
            </a:extLst>
          </p:cNvPr>
          <p:cNvSpPr txBox="1">
            <a:spLocks/>
          </p:cNvSpPr>
          <p:nvPr/>
        </p:nvSpPr>
        <p:spPr>
          <a:xfrm>
            <a:off x="81280" y="792480"/>
            <a:ext cx="8981440" cy="4351020"/>
          </a:xfrm>
          <a:prstGeom prst="rect">
            <a:avLst/>
          </a:prstGeom>
          <a:blipFill>
            <a:blip r:embed="rId3"/>
            <a:stretch>
              <a:fillRect/>
            </a:stretch>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lang="en-US" sz="1600">
              <a:solidFill>
                <a:schemeClr val="bg1"/>
              </a:solidFill>
            </a:endParaRPr>
          </a:p>
          <a:p>
            <a:endParaRPr lang="en-US" sz="1600">
              <a:solidFill>
                <a:schemeClr val="bg1"/>
              </a:solidFill>
            </a:endParaRPr>
          </a:p>
        </p:txBody>
      </p:sp>
    </p:spTree>
    <p:extLst>
      <p:ext uri="{BB962C8B-B14F-4D97-AF65-F5344CB8AC3E}">
        <p14:creationId xmlns:p14="http://schemas.microsoft.com/office/powerpoint/2010/main" val="317984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p:nvPr>
        </p:nvSpPr>
        <p:spPr>
          <a:xfrm>
            <a:off x="1783288" y="185400"/>
            <a:ext cx="5736824"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Data Streaming pipeline</a:t>
            </a:r>
            <a:endParaRPr/>
          </a:p>
        </p:txBody>
      </p:sp>
      <p:sp>
        <p:nvSpPr>
          <p:cNvPr id="245" name="Google Shape;245;p46"/>
          <p:cNvSpPr/>
          <p:nvPr/>
        </p:nvSpPr>
        <p:spPr>
          <a:xfrm>
            <a:off x="122143" y="2388966"/>
            <a:ext cx="1707844" cy="1113965"/>
          </a:xfrm>
          <a:prstGeom prst="ellipse">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6"/>
          <p:cNvSpPr/>
          <p:nvPr/>
        </p:nvSpPr>
        <p:spPr>
          <a:xfrm>
            <a:off x="4858896" y="3861417"/>
            <a:ext cx="1561565" cy="1092442"/>
          </a:xfrm>
          <a:prstGeom prst="ellipse">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775177" y="2358254"/>
            <a:ext cx="442673" cy="426992"/>
            <a:chOff x="1284216" y="1963768"/>
            <a:chExt cx="379490"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45;p46">
            <a:extLst>
              <a:ext uri="{FF2B5EF4-FFF2-40B4-BE49-F238E27FC236}">
                <a16:creationId xmlns:a16="http://schemas.microsoft.com/office/drawing/2014/main" xmlns="" id="{0C07CF29-45D8-CB6D-8511-4DF0BD6239A7}"/>
              </a:ext>
            </a:extLst>
          </p:cNvPr>
          <p:cNvSpPr/>
          <p:nvPr/>
        </p:nvSpPr>
        <p:spPr>
          <a:xfrm>
            <a:off x="3297506" y="959228"/>
            <a:ext cx="1544048" cy="1037123"/>
          </a:xfrm>
          <a:prstGeom prst="ellipse">
            <a:avLst/>
          </a:prstGeom>
          <a:blipFill>
            <a:blip r:embed="rId5"/>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45;p46">
            <a:extLst>
              <a:ext uri="{FF2B5EF4-FFF2-40B4-BE49-F238E27FC236}">
                <a16:creationId xmlns:a16="http://schemas.microsoft.com/office/drawing/2014/main" xmlns="" id="{CB4D107E-7345-A306-21DA-BF024FD0C6DF}"/>
              </a:ext>
            </a:extLst>
          </p:cNvPr>
          <p:cNvSpPr/>
          <p:nvPr/>
        </p:nvSpPr>
        <p:spPr>
          <a:xfrm>
            <a:off x="7026967" y="1944430"/>
            <a:ext cx="1707844" cy="1113964"/>
          </a:xfrm>
          <a:prstGeom prst="ellipse">
            <a:avLst/>
          </a:prstGeom>
          <a:blipFill>
            <a:blip r:embed="rId6"/>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6;p46">
            <a:extLst>
              <a:ext uri="{FF2B5EF4-FFF2-40B4-BE49-F238E27FC236}">
                <a16:creationId xmlns:a16="http://schemas.microsoft.com/office/drawing/2014/main" xmlns="" id="{41D23FB6-6B2D-DFFA-76B7-276C1EBFF2DB}"/>
              </a:ext>
            </a:extLst>
          </p:cNvPr>
          <p:cNvSpPr/>
          <p:nvPr/>
        </p:nvSpPr>
        <p:spPr>
          <a:xfrm>
            <a:off x="1259488" y="3958193"/>
            <a:ext cx="1707843" cy="1004647"/>
          </a:xfrm>
          <a:prstGeom prst="ellipse">
            <a:avLst/>
          </a:prstGeom>
          <a:blipFill>
            <a:blip r:embed="rId7"/>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Right Curved White Arrow PNG Transparent Background, Free Download #41948 -  FreeIconsPNG">
            <a:extLst>
              <a:ext uri="{FF2B5EF4-FFF2-40B4-BE49-F238E27FC236}">
                <a16:creationId xmlns:a16="http://schemas.microsoft.com/office/drawing/2014/main" xmlns="" id="{263ED391-F4FB-5C48-A04F-E0697CE091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297517">
            <a:off x="1384946" y="1106834"/>
            <a:ext cx="1435362" cy="122982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Right Curved White Arrow PNG Transparent Background, Free Download #41948 -  FreeIconsPNG">
            <a:extLst>
              <a:ext uri="{FF2B5EF4-FFF2-40B4-BE49-F238E27FC236}">
                <a16:creationId xmlns:a16="http://schemas.microsoft.com/office/drawing/2014/main" xmlns="" id="{793317D3-3D21-04A9-D00D-D281692B1C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624002">
            <a:off x="5498519" y="1025283"/>
            <a:ext cx="1561565" cy="12444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Right Curved White Arrow PNG Transparent Background, Free Download #41948 -  FreeIconsPNG">
            <a:extLst>
              <a:ext uri="{FF2B5EF4-FFF2-40B4-BE49-F238E27FC236}">
                <a16:creationId xmlns:a16="http://schemas.microsoft.com/office/drawing/2014/main" xmlns="" id="{A2020D47-F3A9-F3C8-5FA7-9ACBA01116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7665048">
            <a:off x="6478465" y="3304812"/>
            <a:ext cx="1519634" cy="130040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ight Curved White Arrow PNG Transparent Background, Free Download #41948 -  FreeIconsPNG">
            <a:extLst>
              <a:ext uri="{FF2B5EF4-FFF2-40B4-BE49-F238E27FC236}">
                <a16:creationId xmlns:a16="http://schemas.microsoft.com/office/drawing/2014/main" xmlns="" id="{306B14AF-3749-EA4F-D1A2-4B78177600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9893384">
            <a:off x="3075853" y="3961321"/>
            <a:ext cx="1547775" cy="1037896"/>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233;p46">
            <a:extLst>
              <a:ext uri="{FF2B5EF4-FFF2-40B4-BE49-F238E27FC236}">
                <a16:creationId xmlns:a16="http://schemas.microsoft.com/office/drawing/2014/main" xmlns="" id="{8F9FA159-2A75-9E60-B082-2FA0A02C8991}"/>
              </a:ext>
            </a:extLst>
          </p:cNvPr>
          <p:cNvSpPr txBox="1">
            <a:spLocks/>
          </p:cNvSpPr>
          <p:nvPr/>
        </p:nvSpPr>
        <p:spPr>
          <a:xfrm>
            <a:off x="3156468" y="2334505"/>
            <a:ext cx="2563612" cy="3802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sz="1600">
                <a:solidFill>
                  <a:schemeClr val="bg1"/>
                </a:solidFill>
              </a:rPr>
              <a:t>Data to be streamed</a:t>
            </a:r>
          </a:p>
          <a:p>
            <a:endParaRPr lang="en-US" sz="1600">
              <a:solidFill>
                <a:schemeClr val="bg1"/>
              </a:solidFill>
            </a:endParaRPr>
          </a:p>
        </p:txBody>
      </p:sp>
      <p:sp>
        <p:nvSpPr>
          <p:cNvPr id="27" name="Google Shape;233;p46">
            <a:extLst>
              <a:ext uri="{FF2B5EF4-FFF2-40B4-BE49-F238E27FC236}">
                <a16:creationId xmlns:a16="http://schemas.microsoft.com/office/drawing/2014/main" xmlns="" id="{4799E14C-4164-BF91-6FAF-80ED6C57CDD4}"/>
              </a:ext>
            </a:extLst>
          </p:cNvPr>
          <p:cNvSpPr txBox="1">
            <a:spLocks/>
          </p:cNvSpPr>
          <p:nvPr/>
        </p:nvSpPr>
        <p:spPr>
          <a:xfrm>
            <a:off x="3130502" y="2775181"/>
            <a:ext cx="2386493" cy="828314"/>
          </a:xfrm>
          <a:prstGeom prst="rect">
            <a:avLst/>
          </a:prstGeom>
          <a:blipFill>
            <a:blip r:embed="rId9"/>
            <a:stretch>
              <a:fillRect/>
            </a:stretch>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lang="en-US" sz="1600">
              <a:solidFill>
                <a:schemeClr val="bg1"/>
              </a:solidFill>
            </a:endParaRPr>
          </a:p>
          <a:p>
            <a:endParaRPr lang="en-US" sz="1600">
              <a:solidFill>
                <a:schemeClr val="bg1"/>
              </a:solidFill>
            </a:endParaRPr>
          </a:p>
        </p:txBody>
      </p:sp>
      <p:pic>
        <p:nvPicPr>
          <p:cNvPr id="30" name="Picture 2" descr="Right Curved White Arrow PNG Transparent Background, Free Download #41948 -  FreeIconsPNG">
            <a:extLst>
              <a:ext uri="{FF2B5EF4-FFF2-40B4-BE49-F238E27FC236}">
                <a16:creationId xmlns:a16="http://schemas.microsoft.com/office/drawing/2014/main" xmlns="" id="{5D4120B0-51B8-C2F6-33EB-5B88D1F2DE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1960727" y="2830021"/>
            <a:ext cx="1075357" cy="430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991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375451"/>
            <a:ext cx="77864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Cloudera Hadoop Driver</a:t>
            </a:r>
            <a:endParaRPr dirty="0">
              <a:solidFill>
                <a:schemeClr val="accent1"/>
              </a:solidFill>
            </a:endParaRPr>
          </a:p>
        </p:txBody>
      </p:sp>
      <p:sp>
        <p:nvSpPr>
          <p:cNvPr id="215" name="Google Shape;215;p44"/>
          <p:cNvSpPr txBox="1">
            <a:spLocks noGrp="1"/>
          </p:cNvSpPr>
          <p:nvPr>
            <p:ph type="body" idx="1"/>
          </p:nvPr>
        </p:nvSpPr>
        <p:spPr>
          <a:xfrm>
            <a:off x="606287" y="1013791"/>
            <a:ext cx="8385313" cy="4025348"/>
          </a:xfrm>
          <a:prstGeom prst="rect">
            <a:avLst/>
          </a:prstGeom>
        </p:spPr>
        <p:txBody>
          <a:bodyPr spcFirstLastPara="1" wrap="square" lIns="91425" tIns="91425" rIns="91425" bIns="91425" anchor="t" anchorCtr="0">
            <a:noAutofit/>
          </a:bodyPr>
          <a:lstStyle/>
          <a:p>
            <a:pPr marL="0" indent="0">
              <a:buNone/>
            </a:pPr>
            <a:r>
              <a:rPr lang="en-US" sz="1600" dirty="0">
                <a:solidFill>
                  <a:schemeClr val="bg1"/>
                </a:solidFill>
                <a:latin typeface="Söhne"/>
              </a:rPr>
              <a:t>The </a:t>
            </a:r>
            <a:r>
              <a:rPr lang="en-US" sz="1600" dirty="0" err="1">
                <a:solidFill>
                  <a:schemeClr val="bg1"/>
                </a:solidFill>
                <a:latin typeface="Söhne"/>
              </a:rPr>
              <a:t>Cloudera</a:t>
            </a:r>
            <a:r>
              <a:rPr lang="en-US" sz="1600" dirty="0">
                <a:solidFill>
                  <a:schemeClr val="bg1"/>
                </a:solidFill>
                <a:latin typeface="Söhne"/>
              </a:rPr>
              <a:t> </a:t>
            </a:r>
            <a:r>
              <a:rPr lang="en-US" sz="1600" dirty="0" err="1">
                <a:solidFill>
                  <a:schemeClr val="bg1"/>
                </a:solidFill>
                <a:latin typeface="Söhne"/>
              </a:rPr>
              <a:t>Hadoop</a:t>
            </a:r>
            <a:r>
              <a:rPr lang="en-US" sz="1600" dirty="0">
                <a:solidFill>
                  <a:schemeClr val="bg1"/>
                </a:solidFill>
                <a:latin typeface="Söhne"/>
              </a:rPr>
              <a:t> driver serves as a vital link connecting the </a:t>
            </a:r>
            <a:r>
              <a:rPr lang="en-US" sz="1600" dirty="0" err="1">
                <a:solidFill>
                  <a:schemeClr val="bg1"/>
                </a:solidFill>
                <a:latin typeface="Söhne"/>
              </a:rPr>
              <a:t>Cloudera</a:t>
            </a:r>
            <a:r>
              <a:rPr lang="en-US" sz="1600" dirty="0">
                <a:solidFill>
                  <a:schemeClr val="bg1"/>
                </a:solidFill>
                <a:latin typeface="Söhne"/>
              </a:rPr>
              <a:t> </a:t>
            </a:r>
            <a:r>
              <a:rPr lang="en-US" sz="1600" dirty="0" err="1">
                <a:solidFill>
                  <a:schemeClr val="bg1"/>
                </a:solidFill>
                <a:latin typeface="Söhne"/>
              </a:rPr>
              <a:t>Hadoop</a:t>
            </a:r>
            <a:r>
              <a:rPr lang="en-US" sz="1600" dirty="0">
                <a:solidFill>
                  <a:schemeClr val="bg1"/>
                </a:solidFill>
                <a:latin typeface="Söhne"/>
              </a:rPr>
              <a:t> platform with various external software applications, like Tableau. This facilitates seamless data transfer and processing between them. Essentially, it acts as a software component that enables these applications to interact with </a:t>
            </a:r>
            <a:r>
              <a:rPr lang="en-US" sz="1600" dirty="0" err="1">
                <a:solidFill>
                  <a:schemeClr val="bg1"/>
                </a:solidFill>
                <a:latin typeface="Söhne"/>
              </a:rPr>
              <a:t>Cloudera</a:t>
            </a:r>
            <a:r>
              <a:rPr lang="en-US" sz="1600" dirty="0">
                <a:solidFill>
                  <a:schemeClr val="bg1"/>
                </a:solidFill>
                <a:latin typeface="Söhne"/>
              </a:rPr>
              <a:t> </a:t>
            </a:r>
            <a:r>
              <a:rPr lang="en-US" sz="1600" dirty="0" err="1">
                <a:solidFill>
                  <a:schemeClr val="bg1"/>
                </a:solidFill>
                <a:latin typeface="Söhne"/>
              </a:rPr>
              <a:t>Hadoop</a:t>
            </a:r>
            <a:r>
              <a:rPr lang="en-US" sz="1600" dirty="0">
                <a:solidFill>
                  <a:schemeClr val="bg1"/>
                </a:solidFill>
                <a:latin typeface="Söhne"/>
              </a:rPr>
              <a:t> and access data stored in the </a:t>
            </a:r>
            <a:r>
              <a:rPr lang="en-US" sz="1600" dirty="0" err="1">
                <a:solidFill>
                  <a:schemeClr val="bg1"/>
                </a:solidFill>
                <a:latin typeface="Söhne"/>
              </a:rPr>
              <a:t>Hadoop</a:t>
            </a:r>
            <a:r>
              <a:rPr lang="en-US" sz="1600" dirty="0">
                <a:solidFill>
                  <a:schemeClr val="bg1"/>
                </a:solidFill>
                <a:latin typeface="Söhne"/>
              </a:rPr>
              <a:t> Distributed File System (HDFS</a:t>
            </a:r>
            <a:r>
              <a:rPr lang="en-US" sz="1600" dirty="0" smtClean="0">
                <a:solidFill>
                  <a:schemeClr val="bg1"/>
                </a:solidFill>
                <a:latin typeface="Söhne"/>
              </a:rPr>
              <a:t>).</a:t>
            </a:r>
            <a:endParaRPr lang="en-US" sz="1600" dirty="0">
              <a:solidFill>
                <a:schemeClr val="bg1"/>
              </a:solidFill>
              <a:latin typeface="Söhne"/>
            </a:endParaRPr>
          </a:p>
          <a:p>
            <a:pPr marL="0" indent="0">
              <a:buNone/>
            </a:pPr>
            <a:r>
              <a:rPr lang="en-US" sz="1600" dirty="0">
                <a:solidFill>
                  <a:schemeClr val="bg1"/>
                </a:solidFill>
                <a:latin typeface="Söhne"/>
              </a:rPr>
              <a:t>Key features of the </a:t>
            </a:r>
            <a:r>
              <a:rPr lang="en-US" sz="1600" dirty="0" err="1">
                <a:solidFill>
                  <a:schemeClr val="bg1"/>
                </a:solidFill>
                <a:latin typeface="Söhne"/>
              </a:rPr>
              <a:t>Cloudera</a:t>
            </a:r>
            <a:r>
              <a:rPr lang="en-US" sz="1600" dirty="0">
                <a:solidFill>
                  <a:schemeClr val="bg1"/>
                </a:solidFill>
                <a:latin typeface="Söhne"/>
              </a:rPr>
              <a:t> </a:t>
            </a:r>
            <a:r>
              <a:rPr lang="en-US" sz="1600" dirty="0" err="1">
                <a:solidFill>
                  <a:schemeClr val="bg1"/>
                </a:solidFill>
                <a:latin typeface="Söhne"/>
              </a:rPr>
              <a:t>Hadoop</a:t>
            </a:r>
            <a:r>
              <a:rPr lang="en-US" sz="1600" dirty="0">
                <a:solidFill>
                  <a:schemeClr val="bg1"/>
                </a:solidFill>
                <a:latin typeface="Söhne"/>
              </a:rPr>
              <a:t> driver include support for popular programming languages like Java, Python, and </a:t>
            </a:r>
            <a:r>
              <a:rPr lang="en-US" sz="1600" dirty="0" err="1">
                <a:solidFill>
                  <a:schemeClr val="bg1"/>
                </a:solidFill>
                <a:latin typeface="Söhne"/>
              </a:rPr>
              <a:t>Scala</a:t>
            </a:r>
            <a:r>
              <a:rPr lang="en-US" sz="1600" dirty="0">
                <a:solidFill>
                  <a:schemeClr val="bg1"/>
                </a:solidFill>
                <a:latin typeface="Söhne"/>
              </a:rPr>
              <a:t>, along with integration capabilities with other tools and frameworks such as Apache Spark, Apache Hive, and Apache Pig. In essence, while </a:t>
            </a:r>
            <a:r>
              <a:rPr lang="en-US" sz="1600" dirty="0" err="1">
                <a:solidFill>
                  <a:schemeClr val="bg1"/>
                </a:solidFill>
                <a:latin typeface="Söhne"/>
              </a:rPr>
              <a:t>Cloudera</a:t>
            </a:r>
            <a:r>
              <a:rPr lang="en-US" sz="1600" dirty="0">
                <a:solidFill>
                  <a:schemeClr val="bg1"/>
                </a:solidFill>
                <a:latin typeface="Söhne"/>
              </a:rPr>
              <a:t> </a:t>
            </a:r>
            <a:r>
              <a:rPr lang="en-US" sz="1600" dirty="0" err="1">
                <a:solidFill>
                  <a:schemeClr val="bg1"/>
                </a:solidFill>
                <a:latin typeface="Söhne"/>
              </a:rPr>
              <a:t>Hadoop</a:t>
            </a:r>
            <a:r>
              <a:rPr lang="en-US" sz="1600" dirty="0">
                <a:solidFill>
                  <a:schemeClr val="bg1"/>
                </a:solidFill>
                <a:latin typeface="Söhne"/>
              </a:rPr>
              <a:t> provides the distributed storage and processing framework for large-scale data sets, the </a:t>
            </a:r>
            <a:r>
              <a:rPr lang="en-US" sz="1600" dirty="0" err="1">
                <a:solidFill>
                  <a:schemeClr val="bg1"/>
                </a:solidFill>
                <a:latin typeface="Söhne"/>
              </a:rPr>
              <a:t>Cloudera</a:t>
            </a:r>
            <a:r>
              <a:rPr lang="en-US" sz="1600" dirty="0">
                <a:solidFill>
                  <a:schemeClr val="bg1"/>
                </a:solidFill>
                <a:latin typeface="Söhne"/>
              </a:rPr>
              <a:t> </a:t>
            </a:r>
            <a:r>
              <a:rPr lang="en-US" sz="1600" dirty="0" err="1">
                <a:solidFill>
                  <a:schemeClr val="bg1"/>
                </a:solidFill>
                <a:latin typeface="Söhne"/>
              </a:rPr>
              <a:t>Hadoop</a:t>
            </a:r>
            <a:r>
              <a:rPr lang="en-US" sz="1600" dirty="0">
                <a:solidFill>
                  <a:schemeClr val="bg1"/>
                </a:solidFill>
                <a:latin typeface="Söhne"/>
              </a:rPr>
              <a:t> driver acts as the bridge that connects </a:t>
            </a:r>
            <a:r>
              <a:rPr lang="en-US" sz="1600" dirty="0" err="1">
                <a:solidFill>
                  <a:schemeClr val="bg1"/>
                </a:solidFill>
                <a:latin typeface="Söhne"/>
              </a:rPr>
              <a:t>Cloudera</a:t>
            </a:r>
            <a:r>
              <a:rPr lang="en-US" sz="1600" dirty="0">
                <a:solidFill>
                  <a:schemeClr val="bg1"/>
                </a:solidFill>
                <a:latin typeface="Söhne"/>
              </a:rPr>
              <a:t> </a:t>
            </a:r>
            <a:r>
              <a:rPr lang="en-US" sz="1600" dirty="0" err="1">
                <a:solidFill>
                  <a:schemeClr val="bg1"/>
                </a:solidFill>
                <a:latin typeface="Söhne"/>
              </a:rPr>
              <a:t>Hadoop</a:t>
            </a:r>
            <a:r>
              <a:rPr lang="en-US" sz="1600" dirty="0">
                <a:solidFill>
                  <a:schemeClr val="bg1"/>
                </a:solidFill>
                <a:latin typeface="Söhne"/>
              </a:rPr>
              <a:t> with various external software applications.</a:t>
            </a:r>
            <a:endParaRPr lang="en-US" sz="1600" b="0" i="0" dirty="0">
              <a:solidFill>
                <a:schemeClr val="bg1"/>
              </a:solidFill>
              <a:effectLst/>
              <a:latin typeface="Söhne"/>
            </a:endParaRPr>
          </a:p>
        </p:txBody>
      </p:sp>
    </p:spTree>
    <p:extLst>
      <p:ext uri="{BB962C8B-B14F-4D97-AF65-F5344CB8AC3E}">
        <p14:creationId xmlns:p14="http://schemas.microsoft.com/office/powerpoint/2010/main" val="2805494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6" name="Google Shape;214;p44">
            <a:extLst>
              <a:ext uri="{FF2B5EF4-FFF2-40B4-BE49-F238E27FC236}">
                <a16:creationId xmlns:a16="http://schemas.microsoft.com/office/drawing/2014/main" xmlns="" id="{EA05234A-6A56-FB77-79FC-9E10F3B6A6FA}"/>
              </a:ext>
            </a:extLst>
          </p:cNvPr>
          <p:cNvSpPr txBox="1">
            <a:spLocks noGrp="1"/>
          </p:cNvSpPr>
          <p:nvPr>
            <p:ph type="title"/>
          </p:nvPr>
        </p:nvSpPr>
        <p:spPr>
          <a:xfrm>
            <a:off x="-357808" y="2466145"/>
            <a:ext cx="3677477" cy="1092063"/>
          </a:xfrm>
          <a:prstGeom prst="rect">
            <a:avLst/>
          </a:prstGeom>
        </p:spPr>
        <p:txBody>
          <a:bodyPr spcFirstLastPara="1" wrap="square" lIns="91425" tIns="91425" rIns="91425" bIns="91425" anchor="t" anchorCtr="0">
            <a:noAutofit/>
          </a:bodyPr>
          <a:lstStyle/>
          <a:p>
            <a:pPr lvl="0" algn="ctr" rtl="0">
              <a:spcBef>
                <a:spcPts val="0"/>
              </a:spcBef>
              <a:spcAft>
                <a:spcPts val="0"/>
              </a:spcAft>
            </a:pPr>
            <a:r>
              <a:rPr lang="en" sz="2000">
                <a:solidFill>
                  <a:schemeClr val="accent1"/>
                </a:solidFill>
              </a:rPr>
              <a:t>Cloudera Hadoop</a:t>
            </a:r>
            <a:br>
              <a:rPr lang="en" sz="2000">
                <a:solidFill>
                  <a:schemeClr val="accent1"/>
                </a:solidFill>
              </a:rPr>
            </a:br>
            <a:r>
              <a:rPr lang="en" sz="2000">
                <a:solidFill>
                  <a:schemeClr val="accent1"/>
                </a:solidFill>
              </a:rPr>
              <a:t>Driver</a:t>
            </a:r>
            <a:br>
              <a:rPr lang="en" sz="2000">
                <a:solidFill>
                  <a:schemeClr val="accent1"/>
                </a:solidFill>
              </a:rPr>
            </a:br>
            <a:r>
              <a:rPr lang="en" sz="2000">
                <a:solidFill>
                  <a:schemeClr val="accent1"/>
                </a:solidFill>
              </a:rPr>
              <a:t>Download Steps</a:t>
            </a:r>
            <a:r>
              <a:rPr lang="en">
                <a:solidFill>
                  <a:schemeClr val="accent1"/>
                </a:solidFill>
              </a:rPr>
              <a:t/>
            </a:r>
            <a:br>
              <a:rPr lang="en">
                <a:solidFill>
                  <a:schemeClr val="accent1"/>
                </a:solidFill>
              </a:rPr>
            </a:br>
            <a:r>
              <a:rPr lang="en">
                <a:solidFill>
                  <a:schemeClr val="accent1"/>
                </a:solidFill>
              </a:rPr>
              <a:t/>
            </a:r>
            <a:br>
              <a:rPr lang="en">
                <a:solidFill>
                  <a:schemeClr val="accent1"/>
                </a:solidFill>
              </a:rPr>
            </a:br>
            <a:r>
              <a:rPr lang="en">
                <a:solidFill>
                  <a:schemeClr val="accent1"/>
                </a:solidFill>
              </a:rPr>
              <a:t/>
            </a:r>
            <a:br>
              <a:rPr lang="en">
                <a:solidFill>
                  <a:schemeClr val="accent1"/>
                </a:solidFill>
              </a:rPr>
            </a:br>
            <a:endParaRPr sz="1600">
              <a:solidFill>
                <a:schemeClr val="bg1"/>
              </a:solidFill>
            </a:endParaRPr>
          </a:p>
        </p:txBody>
      </p:sp>
      <p:sp>
        <p:nvSpPr>
          <p:cNvPr id="7" name="Google Shape;215;p44">
            <a:hlinkClick r:id="rId3"/>
            <a:extLst>
              <a:ext uri="{FF2B5EF4-FFF2-40B4-BE49-F238E27FC236}">
                <a16:creationId xmlns:a16="http://schemas.microsoft.com/office/drawing/2014/main" xmlns="" id="{74F0C198-8514-907C-F3E8-A36BBAAAB8E8}"/>
              </a:ext>
            </a:extLst>
          </p:cNvPr>
          <p:cNvSpPr txBox="1">
            <a:spLocks/>
          </p:cNvSpPr>
          <p:nvPr/>
        </p:nvSpPr>
        <p:spPr>
          <a:xfrm>
            <a:off x="3319669" y="2571750"/>
            <a:ext cx="5824331" cy="24673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9pPr>
          </a:lstStyle>
          <a:p>
            <a:pPr marL="285750" indent="-285750">
              <a:buFont typeface="Arial" panose="020B0604020202020204" pitchFamily="34" charset="0"/>
              <a:buChar char="•"/>
            </a:pPr>
            <a:r>
              <a:rPr lang="en-US" sz="1600">
                <a:solidFill>
                  <a:schemeClr val="bg1"/>
                </a:solidFill>
                <a:latin typeface="Söhne"/>
              </a:rPr>
              <a:t>We used this link to download Cloudera Hadoop Driver: </a:t>
            </a:r>
            <a:r>
              <a:rPr lang="en-US" sz="1600">
                <a:solidFill>
                  <a:schemeClr val="tx1">
                    <a:lumMod val="50000"/>
                    <a:lumOff val="50000"/>
                  </a:schemeClr>
                </a:solidFill>
                <a:latin typeface="Söhne"/>
              </a:rPr>
              <a:t>https://</a:t>
            </a:r>
            <a:r>
              <a:rPr lang="en-US" sz="1600" err="1">
                <a:solidFill>
                  <a:schemeClr val="tx1">
                    <a:lumMod val="50000"/>
                    <a:lumOff val="50000"/>
                  </a:schemeClr>
                </a:solidFill>
                <a:latin typeface="Söhne"/>
              </a:rPr>
              <a:t>www.cloudera.com</a:t>
            </a:r>
            <a:r>
              <a:rPr lang="en-US" sz="1600">
                <a:solidFill>
                  <a:schemeClr val="tx1">
                    <a:lumMod val="50000"/>
                    <a:lumOff val="50000"/>
                  </a:schemeClr>
                </a:solidFill>
                <a:latin typeface="Söhne"/>
              </a:rPr>
              <a:t>/</a:t>
            </a:r>
            <a:r>
              <a:rPr lang="en-US" sz="1600" err="1">
                <a:solidFill>
                  <a:schemeClr val="tx1">
                    <a:lumMod val="50000"/>
                    <a:lumOff val="50000"/>
                  </a:schemeClr>
                </a:solidFill>
                <a:latin typeface="Söhne"/>
              </a:rPr>
              <a:t>downloads.html</a:t>
            </a:r>
            <a:endParaRPr lang="en-US" sz="1600">
              <a:solidFill>
                <a:schemeClr val="tx1">
                  <a:lumMod val="50000"/>
                  <a:lumOff val="50000"/>
                </a:schemeClr>
              </a:solidFill>
              <a:latin typeface="Söhne"/>
            </a:endParaRPr>
          </a:p>
          <a:p>
            <a:pPr marL="285750" indent="-285750">
              <a:buFont typeface="Arial" panose="020B0604020202020204" pitchFamily="34" charset="0"/>
              <a:buChar char="•"/>
            </a:pPr>
            <a:r>
              <a:rPr lang="en-US" sz="1600">
                <a:solidFill>
                  <a:schemeClr val="bg1"/>
                </a:solidFill>
                <a:latin typeface="Söhne"/>
              </a:rPr>
              <a:t>We scrolled down and selected Hive ODBC Driver downloads: </a:t>
            </a:r>
            <a:r>
              <a:rPr lang="en-US" sz="1600">
                <a:solidFill>
                  <a:schemeClr val="tx1">
                    <a:lumMod val="50000"/>
                    <a:lumOff val="50000"/>
                  </a:schemeClr>
                </a:solidFill>
                <a:latin typeface="Söhne"/>
                <a:hlinkClick r:id="rId4">
                  <a:extLst>
                    <a:ext uri="{A12FA001-AC4F-418D-AE19-62706E023703}">
                      <ahyp:hlinkClr xmlns:ahyp="http://schemas.microsoft.com/office/drawing/2018/hyperlinkcolor" xmlns="" val="tx"/>
                    </a:ext>
                  </a:extLst>
                </a:hlinkClick>
              </a:rPr>
              <a:t>https://www.cloudera.com/downloads/connectors/hive/odbc/2-6-16.html</a:t>
            </a:r>
            <a:endParaRPr lang="en-US" sz="1600">
              <a:solidFill>
                <a:schemeClr val="tx1">
                  <a:lumMod val="50000"/>
                  <a:lumOff val="50000"/>
                </a:schemeClr>
              </a:solidFill>
              <a:latin typeface="Söhne"/>
            </a:endParaRPr>
          </a:p>
          <a:p>
            <a:pPr marL="285750" indent="-285750">
              <a:buFont typeface="Arial" panose="020B0604020202020204" pitchFamily="34" charset="0"/>
              <a:buChar char="•"/>
            </a:pPr>
            <a:r>
              <a:rPr lang="en-US" sz="1600">
                <a:solidFill>
                  <a:schemeClr val="bg1"/>
                </a:solidFill>
                <a:latin typeface="Söhne"/>
              </a:rPr>
              <a:t>We would be required to complete our operator info, and after we did so, we successfully downloaded Cloudera Hadoop Driver.</a:t>
            </a:r>
          </a:p>
        </p:txBody>
      </p:sp>
    </p:spTree>
    <p:extLst>
      <p:ext uri="{BB962C8B-B14F-4D97-AF65-F5344CB8AC3E}">
        <p14:creationId xmlns:p14="http://schemas.microsoft.com/office/powerpoint/2010/main" val="4126399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375451"/>
            <a:ext cx="7875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Tableau Visualization</a:t>
            </a:r>
            <a:endParaRPr dirty="0">
              <a:solidFill>
                <a:schemeClr val="accent1"/>
              </a:solidFill>
            </a:endParaRPr>
          </a:p>
        </p:txBody>
      </p:sp>
      <p:sp>
        <p:nvSpPr>
          <p:cNvPr id="215" name="Google Shape;215;p44"/>
          <p:cNvSpPr txBox="1">
            <a:spLocks noGrp="1"/>
          </p:cNvSpPr>
          <p:nvPr>
            <p:ph type="body" idx="1"/>
          </p:nvPr>
        </p:nvSpPr>
        <p:spPr>
          <a:xfrm>
            <a:off x="626165" y="1316851"/>
            <a:ext cx="6562035" cy="3451198"/>
          </a:xfrm>
          <a:prstGeom prst="rect">
            <a:avLst/>
          </a:prstGeom>
        </p:spPr>
        <p:txBody>
          <a:bodyPr spcFirstLastPara="1" wrap="square" lIns="91425" tIns="91425" rIns="91425" bIns="91425" anchor="t" anchorCtr="0">
            <a:noAutofit/>
          </a:bodyPr>
          <a:lstStyle/>
          <a:p>
            <a:pPr marL="0" indent="0">
              <a:buNone/>
            </a:pPr>
            <a:r>
              <a:rPr lang="en-US" sz="1600" dirty="0">
                <a:solidFill>
                  <a:schemeClr val="bg1"/>
                </a:solidFill>
                <a:latin typeface="Söhne"/>
              </a:rPr>
              <a:t>Tableau is a robust data visualization and business intelligence platform, ideal for analyzing and visualizing extensive data sets. Users can connect to diverse data sources, like spreadsheets, databases, and cloud services, to craft interactive visualizations, dashboards, and reports. In essence, Tableau empowers users to interact effectively with their data. Furthermore, we seamlessly integrated Tableau with our </a:t>
            </a:r>
            <a:r>
              <a:rPr lang="en-US" sz="1600" dirty="0" err="1">
                <a:solidFill>
                  <a:schemeClr val="bg1"/>
                </a:solidFill>
                <a:latin typeface="Söhne"/>
              </a:rPr>
              <a:t>Cloudera</a:t>
            </a:r>
            <a:r>
              <a:rPr lang="en-US" sz="1600" dirty="0">
                <a:solidFill>
                  <a:schemeClr val="bg1"/>
                </a:solidFill>
                <a:latin typeface="Söhne"/>
              </a:rPr>
              <a:t> </a:t>
            </a:r>
            <a:r>
              <a:rPr lang="en-US" sz="1600" dirty="0" err="1">
                <a:solidFill>
                  <a:schemeClr val="bg1"/>
                </a:solidFill>
                <a:latin typeface="Söhne"/>
              </a:rPr>
              <a:t>Hadoop</a:t>
            </a:r>
            <a:r>
              <a:rPr lang="en-US" sz="1600" dirty="0">
                <a:solidFill>
                  <a:schemeClr val="bg1"/>
                </a:solidFill>
                <a:latin typeface="Söhne"/>
              </a:rPr>
              <a:t> data using the </a:t>
            </a:r>
            <a:r>
              <a:rPr lang="en-US" sz="1600" dirty="0" err="1">
                <a:solidFill>
                  <a:schemeClr val="bg1"/>
                </a:solidFill>
                <a:latin typeface="Söhne"/>
              </a:rPr>
              <a:t>Cloudera</a:t>
            </a:r>
            <a:r>
              <a:rPr lang="en-US" sz="1600" dirty="0">
                <a:solidFill>
                  <a:schemeClr val="bg1"/>
                </a:solidFill>
                <a:latin typeface="Söhne"/>
              </a:rPr>
              <a:t> </a:t>
            </a:r>
            <a:r>
              <a:rPr lang="en-US" sz="1600" dirty="0" err="1">
                <a:solidFill>
                  <a:schemeClr val="bg1"/>
                </a:solidFill>
                <a:latin typeface="Söhne"/>
              </a:rPr>
              <a:t>Hadoop</a:t>
            </a:r>
            <a:r>
              <a:rPr lang="en-US" sz="1600" dirty="0">
                <a:solidFill>
                  <a:schemeClr val="bg1"/>
                </a:solidFill>
                <a:latin typeface="Söhne"/>
              </a:rPr>
              <a:t> Driver.</a:t>
            </a:r>
            <a:endParaRPr lang="en-US" sz="1600" b="0" i="0" dirty="0">
              <a:solidFill>
                <a:schemeClr val="bg1"/>
              </a:solidFill>
              <a:effectLst/>
              <a:highlight>
                <a:srgbClr val="008080"/>
              </a:highlight>
              <a:latin typeface="Söhne"/>
            </a:endParaRPr>
          </a:p>
        </p:txBody>
      </p:sp>
    </p:spTree>
    <p:extLst>
      <p:ext uri="{BB962C8B-B14F-4D97-AF65-F5344CB8AC3E}">
        <p14:creationId xmlns:p14="http://schemas.microsoft.com/office/powerpoint/2010/main" val="2665311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6" name="Google Shape;214;p44">
            <a:extLst>
              <a:ext uri="{FF2B5EF4-FFF2-40B4-BE49-F238E27FC236}">
                <a16:creationId xmlns:a16="http://schemas.microsoft.com/office/drawing/2014/main" xmlns="" id="{EA05234A-6A56-FB77-79FC-9E10F3B6A6FA}"/>
              </a:ext>
            </a:extLst>
          </p:cNvPr>
          <p:cNvSpPr txBox="1">
            <a:spLocks noGrp="1"/>
          </p:cNvSpPr>
          <p:nvPr>
            <p:ph type="title"/>
          </p:nvPr>
        </p:nvSpPr>
        <p:spPr>
          <a:xfrm>
            <a:off x="-357808" y="2466145"/>
            <a:ext cx="3677477" cy="1092063"/>
          </a:xfrm>
          <a:prstGeom prst="rect">
            <a:avLst/>
          </a:prstGeom>
        </p:spPr>
        <p:txBody>
          <a:bodyPr spcFirstLastPara="1" wrap="square" lIns="91425" tIns="91425" rIns="91425" bIns="91425" anchor="t" anchorCtr="0">
            <a:noAutofit/>
          </a:bodyPr>
          <a:lstStyle/>
          <a:p>
            <a:pPr lvl="0" algn="ctr" rtl="0">
              <a:spcBef>
                <a:spcPts val="0"/>
              </a:spcBef>
              <a:spcAft>
                <a:spcPts val="0"/>
              </a:spcAft>
            </a:pPr>
            <a:r>
              <a:rPr lang="en" sz="2000">
                <a:solidFill>
                  <a:schemeClr val="accent1"/>
                </a:solidFill>
              </a:rPr>
              <a:t>Tableau Visualization Download Steps</a:t>
            </a:r>
            <a:r>
              <a:rPr lang="en">
                <a:solidFill>
                  <a:schemeClr val="accent1"/>
                </a:solidFill>
              </a:rPr>
              <a:t/>
            </a:r>
            <a:br>
              <a:rPr lang="en">
                <a:solidFill>
                  <a:schemeClr val="accent1"/>
                </a:solidFill>
              </a:rPr>
            </a:br>
            <a:r>
              <a:rPr lang="en">
                <a:solidFill>
                  <a:schemeClr val="accent1"/>
                </a:solidFill>
              </a:rPr>
              <a:t/>
            </a:r>
            <a:br>
              <a:rPr lang="en">
                <a:solidFill>
                  <a:schemeClr val="accent1"/>
                </a:solidFill>
              </a:rPr>
            </a:br>
            <a:r>
              <a:rPr lang="en">
                <a:solidFill>
                  <a:schemeClr val="accent1"/>
                </a:solidFill>
              </a:rPr>
              <a:t/>
            </a:r>
            <a:br>
              <a:rPr lang="en">
                <a:solidFill>
                  <a:schemeClr val="accent1"/>
                </a:solidFill>
              </a:rPr>
            </a:br>
            <a:endParaRPr sz="1600">
              <a:solidFill>
                <a:schemeClr val="bg1"/>
              </a:solidFill>
            </a:endParaRPr>
          </a:p>
        </p:txBody>
      </p:sp>
      <p:sp>
        <p:nvSpPr>
          <p:cNvPr id="7" name="Google Shape;215;p44">
            <a:hlinkClick r:id="rId3"/>
            <a:extLst>
              <a:ext uri="{FF2B5EF4-FFF2-40B4-BE49-F238E27FC236}">
                <a16:creationId xmlns:a16="http://schemas.microsoft.com/office/drawing/2014/main" xmlns="" id="{74F0C198-8514-907C-F3E8-A36BBAAAB8E8}"/>
              </a:ext>
            </a:extLst>
          </p:cNvPr>
          <p:cNvSpPr txBox="1">
            <a:spLocks/>
          </p:cNvSpPr>
          <p:nvPr/>
        </p:nvSpPr>
        <p:spPr>
          <a:xfrm>
            <a:off x="3319669" y="2571750"/>
            <a:ext cx="5824331" cy="24673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9pPr>
          </a:lstStyle>
          <a:p>
            <a:pPr marL="285750" indent="-285750">
              <a:buFont typeface="Arial" panose="020B0604020202020204" pitchFamily="34" charset="0"/>
              <a:buChar char="•"/>
            </a:pPr>
            <a:r>
              <a:rPr lang="en-US" sz="1600">
                <a:solidFill>
                  <a:schemeClr val="bg1"/>
                </a:solidFill>
                <a:latin typeface="Söhne"/>
              </a:rPr>
              <a:t>We used this link to download Tableau: </a:t>
            </a:r>
            <a:r>
              <a:rPr lang="en-US" sz="1600">
                <a:solidFill>
                  <a:schemeClr val="tx1">
                    <a:lumMod val="50000"/>
                    <a:lumOff val="50000"/>
                  </a:schemeClr>
                </a:solidFill>
                <a:latin typeface="Söhne"/>
                <a:hlinkClick r:id="rId3">
                  <a:extLst>
                    <a:ext uri="{A12FA001-AC4F-418D-AE19-62706E023703}">
                      <ahyp:hlinkClr xmlns:ahyp="http://schemas.microsoft.com/office/drawing/2018/hyperlinkcolor" xmlns="" val="tx"/>
                    </a:ext>
                  </a:extLst>
                </a:hlinkClick>
              </a:rPr>
              <a:t>https://public.tableau.com/en-us/s/download</a:t>
            </a:r>
            <a:endParaRPr lang="en-US" sz="1600">
              <a:solidFill>
                <a:schemeClr val="tx1">
                  <a:lumMod val="50000"/>
                  <a:lumOff val="50000"/>
                </a:schemeClr>
              </a:solidFill>
              <a:latin typeface="Söhne"/>
            </a:endParaRPr>
          </a:p>
          <a:p>
            <a:pPr marL="285750" indent="-285750">
              <a:buFont typeface="Arial" panose="020B0604020202020204" pitchFamily="34" charset="0"/>
              <a:buChar char="•"/>
            </a:pPr>
            <a:r>
              <a:rPr lang="en-US" sz="1600">
                <a:solidFill>
                  <a:schemeClr val="bg1"/>
                </a:solidFill>
                <a:latin typeface="Söhne"/>
              </a:rPr>
              <a:t>We Selected Try now on the right top corner: </a:t>
            </a:r>
            <a:r>
              <a:rPr lang="en-US" sz="1600">
                <a:solidFill>
                  <a:schemeClr val="tx1">
                    <a:lumMod val="50000"/>
                    <a:lumOff val="50000"/>
                  </a:schemeClr>
                </a:solidFill>
                <a:latin typeface="Söhne"/>
                <a:hlinkClick r:id="rId4">
                  <a:extLst>
                    <a:ext uri="{A12FA001-AC4F-418D-AE19-62706E023703}">
                      <ahyp:hlinkClr xmlns:ahyp="http://schemas.microsoft.com/office/drawing/2018/hyperlinkcolor" xmlns="" val="tx"/>
                    </a:ext>
                  </a:extLst>
                </a:hlinkClick>
              </a:rPr>
              <a:t>https://</a:t>
            </a:r>
            <a:r>
              <a:rPr lang="en-US" sz="1600" err="1">
                <a:solidFill>
                  <a:schemeClr val="tx1">
                    <a:lumMod val="50000"/>
                    <a:lumOff val="50000"/>
                  </a:schemeClr>
                </a:solidFill>
                <a:latin typeface="Söhne"/>
                <a:hlinkClick r:id="rId4">
                  <a:extLst>
                    <a:ext uri="{A12FA001-AC4F-418D-AE19-62706E023703}">
                      <ahyp:hlinkClr xmlns:ahyp="http://schemas.microsoft.com/office/drawing/2018/hyperlinkcolor" xmlns="" val="tx"/>
                    </a:ext>
                  </a:extLst>
                </a:hlinkClick>
              </a:rPr>
              <a:t>www.tableau.com</a:t>
            </a:r>
            <a:r>
              <a:rPr lang="en-US" sz="1600">
                <a:solidFill>
                  <a:schemeClr val="tx1">
                    <a:lumMod val="50000"/>
                    <a:lumOff val="50000"/>
                  </a:schemeClr>
                </a:solidFill>
                <a:latin typeface="Söhne"/>
                <a:hlinkClick r:id="rId4">
                  <a:extLst>
                    <a:ext uri="{A12FA001-AC4F-418D-AE19-62706E023703}">
                      <ahyp:hlinkClr xmlns:ahyp="http://schemas.microsoft.com/office/drawing/2018/hyperlinkcolor" xmlns="" val="tx"/>
                    </a:ext>
                  </a:extLst>
                </a:hlinkClick>
              </a:rPr>
              <a:t>/products/trial</a:t>
            </a:r>
            <a:endParaRPr lang="en-US" sz="1600">
              <a:solidFill>
                <a:schemeClr val="tx1">
                  <a:lumMod val="50000"/>
                  <a:lumOff val="50000"/>
                </a:schemeClr>
              </a:solidFill>
              <a:latin typeface="Söhne"/>
            </a:endParaRPr>
          </a:p>
          <a:p>
            <a:pPr marL="285750" indent="-285750">
              <a:buFont typeface="Arial" panose="020B0604020202020204" pitchFamily="34" charset="0"/>
              <a:buChar char="•"/>
            </a:pPr>
            <a:r>
              <a:rPr lang="en-US" sz="1600">
                <a:solidFill>
                  <a:schemeClr val="bg1"/>
                </a:solidFill>
                <a:latin typeface="Söhne"/>
              </a:rPr>
              <a:t>We scrolled down and selected Tableau Desktop Download a free trial : </a:t>
            </a:r>
            <a:r>
              <a:rPr lang="en-US" sz="1600">
                <a:solidFill>
                  <a:schemeClr val="tx1">
                    <a:lumMod val="50000"/>
                    <a:lumOff val="50000"/>
                  </a:schemeClr>
                </a:solidFill>
                <a:latin typeface="Söhne"/>
                <a:hlinkClick r:id="rId5">
                  <a:extLst>
                    <a:ext uri="{A12FA001-AC4F-418D-AE19-62706E023703}">
                      <ahyp:hlinkClr xmlns:ahyp="http://schemas.microsoft.com/office/drawing/2018/hyperlinkcolor" xmlns="" val="tx"/>
                    </a:ext>
                  </a:extLst>
                </a:hlinkClick>
              </a:rPr>
              <a:t>https://www.tableau.com/products/desktop/download</a:t>
            </a:r>
            <a:endParaRPr lang="en-US" sz="1600">
              <a:solidFill>
                <a:schemeClr val="tx1">
                  <a:lumMod val="50000"/>
                  <a:lumOff val="50000"/>
                </a:schemeClr>
              </a:solidFill>
              <a:latin typeface="Söhne"/>
            </a:endParaRPr>
          </a:p>
          <a:p>
            <a:pPr marL="285750" indent="-285750">
              <a:buFont typeface="Arial" panose="020B0604020202020204" pitchFamily="34" charset="0"/>
              <a:buChar char="•"/>
            </a:pPr>
            <a:r>
              <a:rPr lang="en-US" sz="1600">
                <a:solidFill>
                  <a:schemeClr val="bg1"/>
                </a:solidFill>
                <a:latin typeface="Söhne"/>
              </a:rPr>
              <a:t>We would be required to complete the form, and after we did so, we successfully downloaded Tableau.</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4" name="Google Shape;273;p49">
            <a:extLst>
              <a:ext uri="{FF2B5EF4-FFF2-40B4-BE49-F238E27FC236}">
                <a16:creationId xmlns:a16="http://schemas.microsoft.com/office/drawing/2014/main" xmlns="" id="{AD62FD31-96DC-8409-A910-3FEFDAC0E955}"/>
              </a:ext>
            </a:extLst>
          </p:cNvPr>
          <p:cNvSpPr txBox="1">
            <a:spLocks/>
          </p:cNvSpPr>
          <p:nvPr/>
        </p:nvSpPr>
        <p:spPr>
          <a:xfrm>
            <a:off x="643580" y="119320"/>
            <a:ext cx="6597000" cy="581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US" sz="3200">
                <a:solidFill>
                  <a:schemeClr val="bg1"/>
                </a:solidFill>
              </a:rPr>
              <a:t>Tableau Desktop</a:t>
            </a:r>
          </a:p>
        </p:txBody>
      </p:sp>
      <p:sp>
        <p:nvSpPr>
          <p:cNvPr id="5" name="Google Shape;233;p46">
            <a:extLst>
              <a:ext uri="{FF2B5EF4-FFF2-40B4-BE49-F238E27FC236}">
                <a16:creationId xmlns:a16="http://schemas.microsoft.com/office/drawing/2014/main" xmlns="" id="{00B86C3E-B8C6-DA3F-CE6B-95C0E991720E}"/>
              </a:ext>
            </a:extLst>
          </p:cNvPr>
          <p:cNvSpPr txBox="1">
            <a:spLocks/>
          </p:cNvSpPr>
          <p:nvPr/>
        </p:nvSpPr>
        <p:spPr>
          <a:xfrm>
            <a:off x="81280" y="792480"/>
            <a:ext cx="8981440" cy="4351020"/>
          </a:xfrm>
          <a:prstGeom prst="rect">
            <a:avLst/>
          </a:prstGeom>
          <a:blipFill>
            <a:blip r:embed="rId3"/>
            <a:stretch>
              <a:fillRect/>
            </a:stretch>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lang="en-US" sz="1600">
              <a:solidFill>
                <a:schemeClr val="bg1"/>
              </a:solidFill>
            </a:endParaRPr>
          </a:p>
          <a:p>
            <a:endParaRPr lang="en-US" sz="1600">
              <a:solidFill>
                <a:schemeClr val="bg1"/>
              </a:solidFill>
            </a:endParaRPr>
          </a:p>
        </p:txBody>
      </p:sp>
    </p:spTree>
    <p:extLst>
      <p:ext uri="{BB962C8B-B14F-4D97-AF65-F5344CB8AC3E}">
        <p14:creationId xmlns:p14="http://schemas.microsoft.com/office/powerpoint/2010/main" val="3790701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Technology and Tool Stack:</a:t>
            </a:r>
            <a:endParaRPr lang="en-US" dirty="0"/>
          </a:p>
        </p:txBody>
      </p:sp>
      <p:sp>
        <p:nvSpPr>
          <p:cNvPr id="3" name="Text Placeholder 2"/>
          <p:cNvSpPr>
            <a:spLocks noGrp="1"/>
          </p:cNvSpPr>
          <p:nvPr>
            <p:ph type="body" idx="1"/>
          </p:nvPr>
        </p:nvSpPr>
        <p:spPr/>
        <p:txBody>
          <a:bodyPr/>
          <a:lstStyle/>
          <a:p>
            <a:pPr marL="155575" indent="0">
              <a:buNone/>
            </a:pPr>
            <a:r>
              <a:rPr lang="en-US" sz="2400" dirty="0" smtClean="0"/>
              <a:t>To </a:t>
            </a:r>
            <a:r>
              <a:rPr lang="en-US" sz="2400" dirty="0"/>
              <a:t>realize our project's goals, we've assembled a comprehensive technology and tool stack. This stack encompasses a range of software and hardware components, each serving a distinct purpose in our project's ecosystem</a:t>
            </a:r>
            <a:endParaRPr lang="en-US" sz="2400" dirty="0"/>
          </a:p>
        </p:txBody>
      </p:sp>
    </p:spTree>
    <p:extLst>
      <p:ext uri="{BB962C8B-B14F-4D97-AF65-F5344CB8AC3E}">
        <p14:creationId xmlns:p14="http://schemas.microsoft.com/office/powerpoint/2010/main" val="831381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p:nvPr>
        </p:nvSpPr>
        <p:spPr>
          <a:xfrm>
            <a:off x="819807" y="160237"/>
            <a:ext cx="6857960" cy="5311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Data Tableau Visualization pipeline</a:t>
            </a:r>
            <a:endParaRPr/>
          </a:p>
        </p:txBody>
      </p:sp>
      <p:sp>
        <p:nvSpPr>
          <p:cNvPr id="245" name="Google Shape;245;p46"/>
          <p:cNvSpPr/>
          <p:nvPr/>
        </p:nvSpPr>
        <p:spPr>
          <a:xfrm>
            <a:off x="122143" y="2388966"/>
            <a:ext cx="1707844" cy="1113965"/>
          </a:xfrm>
          <a:prstGeom prst="ellipse">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6"/>
          <p:cNvSpPr/>
          <p:nvPr/>
        </p:nvSpPr>
        <p:spPr>
          <a:xfrm>
            <a:off x="3480847" y="3897170"/>
            <a:ext cx="1561565" cy="1092442"/>
          </a:xfrm>
          <a:prstGeom prst="ellipse">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775177" y="2358254"/>
            <a:ext cx="442673" cy="426992"/>
            <a:chOff x="1284216" y="1963768"/>
            <a:chExt cx="379490"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45;p46">
            <a:extLst>
              <a:ext uri="{FF2B5EF4-FFF2-40B4-BE49-F238E27FC236}">
                <a16:creationId xmlns:a16="http://schemas.microsoft.com/office/drawing/2014/main" xmlns="" id="{0C07CF29-45D8-CB6D-8511-4DF0BD6239A7}"/>
              </a:ext>
            </a:extLst>
          </p:cNvPr>
          <p:cNvSpPr/>
          <p:nvPr/>
        </p:nvSpPr>
        <p:spPr>
          <a:xfrm>
            <a:off x="3474105" y="745378"/>
            <a:ext cx="1544048" cy="1037123"/>
          </a:xfrm>
          <a:prstGeom prst="ellipse">
            <a:avLst/>
          </a:prstGeom>
          <a:blipFill>
            <a:blip r:embed="rId5"/>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6;p46">
            <a:extLst>
              <a:ext uri="{FF2B5EF4-FFF2-40B4-BE49-F238E27FC236}">
                <a16:creationId xmlns:a16="http://schemas.microsoft.com/office/drawing/2014/main" xmlns="" id="{41D23FB6-6B2D-DFFA-76B7-276C1EBFF2DB}"/>
              </a:ext>
            </a:extLst>
          </p:cNvPr>
          <p:cNvSpPr/>
          <p:nvPr/>
        </p:nvSpPr>
        <p:spPr>
          <a:xfrm>
            <a:off x="6487042" y="2367674"/>
            <a:ext cx="1707843" cy="1004647"/>
          </a:xfrm>
          <a:prstGeom prst="ellipse">
            <a:avLst/>
          </a:prstGeom>
          <a:blipFill>
            <a:blip r:embed="rId6"/>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Right Curved White Arrow PNG Transparent Background, Free Download #41948 -  FreeIconsPNG">
            <a:extLst>
              <a:ext uri="{FF2B5EF4-FFF2-40B4-BE49-F238E27FC236}">
                <a16:creationId xmlns:a16="http://schemas.microsoft.com/office/drawing/2014/main" xmlns="" id="{263ED391-F4FB-5C48-A04F-E0697CE091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297517">
            <a:off x="1384946" y="1106834"/>
            <a:ext cx="1435362" cy="122982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Right Curved White Arrow PNG Transparent Background, Free Download #41948 -  FreeIconsPNG">
            <a:extLst>
              <a:ext uri="{FF2B5EF4-FFF2-40B4-BE49-F238E27FC236}">
                <a16:creationId xmlns:a16="http://schemas.microsoft.com/office/drawing/2014/main" xmlns="" id="{793317D3-3D21-04A9-D00D-D281692B1C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624002">
            <a:off x="5686837" y="1109111"/>
            <a:ext cx="1561565" cy="110238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Right Curved White Arrow PNG Transparent Background, Free Download #41948 -  FreeIconsPNG">
            <a:extLst>
              <a:ext uri="{FF2B5EF4-FFF2-40B4-BE49-F238E27FC236}">
                <a16:creationId xmlns:a16="http://schemas.microsoft.com/office/drawing/2014/main" xmlns="" id="{A2020D47-F3A9-F3C8-5FA7-9ACBA01116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7665048">
            <a:off x="5792188" y="3664211"/>
            <a:ext cx="1519634" cy="1159447"/>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233;p46">
            <a:extLst>
              <a:ext uri="{FF2B5EF4-FFF2-40B4-BE49-F238E27FC236}">
                <a16:creationId xmlns:a16="http://schemas.microsoft.com/office/drawing/2014/main" xmlns="" id="{8F9FA159-2A75-9E60-B082-2FA0A02C8991}"/>
              </a:ext>
            </a:extLst>
          </p:cNvPr>
          <p:cNvSpPr txBox="1">
            <a:spLocks/>
          </p:cNvSpPr>
          <p:nvPr/>
        </p:nvSpPr>
        <p:spPr>
          <a:xfrm>
            <a:off x="3165991" y="2136115"/>
            <a:ext cx="2563612" cy="565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sz="1600">
                <a:solidFill>
                  <a:schemeClr val="bg1"/>
                </a:solidFill>
              </a:rPr>
              <a:t>Data to be streamed</a:t>
            </a:r>
          </a:p>
          <a:p>
            <a:r>
              <a:rPr lang="en-US" sz="1600">
                <a:solidFill>
                  <a:schemeClr val="bg1"/>
                </a:solidFill>
              </a:rPr>
              <a:t>Employee dataset</a:t>
            </a:r>
          </a:p>
        </p:txBody>
      </p:sp>
      <p:sp>
        <p:nvSpPr>
          <p:cNvPr id="27" name="Google Shape;233;p46">
            <a:extLst>
              <a:ext uri="{FF2B5EF4-FFF2-40B4-BE49-F238E27FC236}">
                <a16:creationId xmlns:a16="http://schemas.microsoft.com/office/drawing/2014/main" xmlns="" id="{4799E14C-4164-BF91-6FAF-80ED6C57CDD4}"/>
              </a:ext>
            </a:extLst>
          </p:cNvPr>
          <p:cNvSpPr txBox="1">
            <a:spLocks/>
          </p:cNvSpPr>
          <p:nvPr/>
        </p:nvSpPr>
        <p:spPr>
          <a:xfrm>
            <a:off x="3130502" y="2775181"/>
            <a:ext cx="2386493" cy="828314"/>
          </a:xfrm>
          <a:prstGeom prst="rect">
            <a:avLst/>
          </a:prstGeom>
          <a:blipFill>
            <a:blip r:embed="rId8"/>
            <a:stretch>
              <a:fillRect/>
            </a:stretch>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lang="en-US" sz="1600">
              <a:solidFill>
                <a:schemeClr val="bg1"/>
              </a:solidFill>
            </a:endParaRPr>
          </a:p>
          <a:p>
            <a:endParaRPr lang="en-US" sz="1600">
              <a:solidFill>
                <a:schemeClr val="bg1"/>
              </a:solidFill>
            </a:endParaRPr>
          </a:p>
        </p:txBody>
      </p:sp>
      <p:pic>
        <p:nvPicPr>
          <p:cNvPr id="30" name="Picture 2" descr="Right Curved White Arrow PNG Transparent Background, Free Download #41948 -  FreeIconsPNG">
            <a:extLst>
              <a:ext uri="{FF2B5EF4-FFF2-40B4-BE49-F238E27FC236}">
                <a16:creationId xmlns:a16="http://schemas.microsoft.com/office/drawing/2014/main" xmlns="" id="{5D4120B0-51B8-C2F6-33EB-5B88D1F2DE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1960727" y="2830021"/>
            <a:ext cx="1075357" cy="430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092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345440" y="1461415"/>
            <a:ext cx="735584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 For Listening!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1679572" y="179865"/>
            <a:ext cx="5442900" cy="6329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Overview </a:t>
            </a:r>
            <a:endParaRPr/>
          </a:p>
        </p:txBody>
      </p:sp>
      <p:sp>
        <p:nvSpPr>
          <p:cNvPr id="200" name="Google Shape;200;p42"/>
          <p:cNvSpPr txBox="1">
            <a:spLocks noGrp="1"/>
          </p:cNvSpPr>
          <p:nvPr>
            <p:ph type="subTitle" idx="1"/>
          </p:nvPr>
        </p:nvSpPr>
        <p:spPr>
          <a:xfrm>
            <a:off x="0" y="736005"/>
            <a:ext cx="2697713"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Requirements</a:t>
            </a:r>
            <a:endParaRPr sz="1800"/>
          </a:p>
        </p:txBody>
      </p:sp>
      <p:sp>
        <p:nvSpPr>
          <p:cNvPr id="2" name="Google Shape;200;p42">
            <a:extLst>
              <a:ext uri="{FF2B5EF4-FFF2-40B4-BE49-F238E27FC236}">
                <a16:creationId xmlns:a16="http://schemas.microsoft.com/office/drawing/2014/main" xmlns="" id="{6DB92574-B7CA-5783-2FC5-A9A093C4C053}"/>
              </a:ext>
            </a:extLst>
          </p:cNvPr>
          <p:cNvSpPr txBox="1">
            <a:spLocks/>
          </p:cNvSpPr>
          <p:nvPr/>
        </p:nvSpPr>
        <p:spPr>
          <a:xfrm>
            <a:off x="5176916" y="639967"/>
            <a:ext cx="2697713" cy="46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9pPr>
          </a:lstStyle>
          <a:p>
            <a:pPr marL="0" indent="0"/>
            <a:r>
              <a:rPr lang="en-US" sz="1800" err="1"/>
              <a:t>MileStone</a:t>
            </a:r>
            <a:endParaRPr lang="en-US" sz="1800"/>
          </a:p>
        </p:txBody>
      </p:sp>
      <p:sp>
        <p:nvSpPr>
          <p:cNvPr id="3" name="Google Shape;200;p42">
            <a:extLst>
              <a:ext uri="{FF2B5EF4-FFF2-40B4-BE49-F238E27FC236}">
                <a16:creationId xmlns:a16="http://schemas.microsoft.com/office/drawing/2014/main" xmlns="" id="{6CCF610F-CF13-5261-1B59-095435A9B9DE}"/>
              </a:ext>
            </a:extLst>
          </p:cNvPr>
          <p:cNvSpPr txBox="1">
            <a:spLocks/>
          </p:cNvSpPr>
          <p:nvPr/>
        </p:nvSpPr>
        <p:spPr>
          <a:xfrm>
            <a:off x="0" y="2877426"/>
            <a:ext cx="2697713" cy="46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9pPr>
          </a:lstStyle>
          <a:p>
            <a:pPr marL="0" indent="0"/>
            <a:r>
              <a:rPr lang="en-US" sz="1800"/>
              <a:t>Achievements </a:t>
            </a:r>
          </a:p>
        </p:txBody>
      </p:sp>
      <p:sp>
        <p:nvSpPr>
          <p:cNvPr id="4" name="Google Shape;224;p45">
            <a:extLst>
              <a:ext uri="{FF2B5EF4-FFF2-40B4-BE49-F238E27FC236}">
                <a16:creationId xmlns:a16="http://schemas.microsoft.com/office/drawing/2014/main" xmlns="" id="{D264D62A-D040-0338-1C28-596BC3794F1E}"/>
              </a:ext>
            </a:extLst>
          </p:cNvPr>
          <p:cNvSpPr txBox="1">
            <a:spLocks/>
          </p:cNvSpPr>
          <p:nvPr/>
        </p:nvSpPr>
        <p:spPr>
          <a:xfrm>
            <a:off x="228129" y="1161890"/>
            <a:ext cx="2697712" cy="15914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9pPr>
          </a:lstStyle>
          <a:p>
            <a:pPr marL="285750" indent="-285750" algn="l">
              <a:buFont typeface="Arial" panose="020B0604020202020204" pitchFamily="34" charset="0"/>
              <a:buChar char="•"/>
            </a:pPr>
            <a:r>
              <a:rPr lang="en-US" sz="1600">
                <a:solidFill>
                  <a:schemeClr val="bg1"/>
                </a:solidFill>
              </a:rPr>
              <a:t>Kafka</a:t>
            </a:r>
          </a:p>
          <a:p>
            <a:pPr marL="285750" indent="-285750" algn="l">
              <a:buFont typeface="Arial" panose="020B0604020202020204" pitchFamily="34" charset="0"/>
              <a:buChar char="•"/>
            </a:pPr>
            <a:r>
              <a:rPr lang="en-US" sz="1600">
                <a:solidFill>
                  <a:schemeClr val="bg1"/>
                </a:solidFill>
              </a:rPr>
              <a:t>Spark Streaming</a:t>
            </a:r>
          </a:p>
          <a:p>
            <a:pPr marL="285750" indent="-285750" algn="l">
              <a:buFont typeface="Arial" panose="020B0604020202020204" pitchFamily="34" charset="0"/>
              <a:buChar char="•"/>
            </a:pPr>
            <a:r>
              <a:rPr lang="en-US" sz="1600" err="1">
                <a:solidFill>
                  <a:schemeClr val="bg1"/>
                </a:solidFill>
              </a:rPr>
              <a:t>SparkSQL</a:t>
            </a:r>
            <a:endParaRPr lang="en-US" sz="1600">
              <a:solidFill>
                <a:schemeClr val="bg1"/>
              </a:solidFill>
            </a:endParaRPr>
          </a:p>
          <a:p>
            <a:pPr marL="285750" indent="-285750" algn="l">
              <a:buFont typeface="Arial" panose="020B0604020202020204" pitchFamily="34" charset="0"/>
              <a:buChar char="•"/>
            </a:pPr>
            <a:r>
              <a:rPr lang="en-US" sz="1600">
                <a:solidFill>
                  <a:schemeClr val="bg1"/>
                </a:solidFill>
              </a:rPr>
              <a:t>Hive</a:t>
            </a:r>
          </a:p>
          <a:p>
            <a:pPr marL="285750" indent="-285750" algn="l">
              <a:buFont typeface="Arial" panose="020B0604020202020204" pitchFamily="34" charset="0"/>
              <a:buChar char="•"/>
            </a:pPr>
            <a:r>
              <a:rPr lang="en-US" sz="1600">
                <a:solidFill>
                  <a:schemeClr val="bg1"/>
                </a:solidFill>
              </a:rPr>
              <a:t>Tableau Visualization</a:t>
            </a:r>
          </a:p>
          <a:p>
            <a:pPr marL="285750" indent="-285750" algn="l">
              <a:buFont typeface="Arial" panose="020B0604020202020204" pitchFamily="34" charset="0"/>
              <a:buChar char="•"/>
            </a:pPr>
            <a:endParaRPr lang="en-US">
              <a:solidFill>
                <a:schemeClr val="bg1"/>
              </a:solidFill>
            </a:endParaRPr>
          </a:p>
        </p:txBody>
      </p:sp>
      <p:sp>
        <p:nvSpPr>
          <p:cNvPr id="5" name="Google Shape;224;p45">
            <a:extLst>
              <a:ext uri="{FF2B5EF4-FFF2-40B4-BE49-F238E27FC236}">
                <a16:creationId xmlns:a16="http://schemas.microsoft.com/office/drawing/2014/main" xmlns="" id="{BC0CC240-4713-B993-3CF7-81EAB2D09B09}"/>
              </a:ext>
            </a:extLst>
          </p:cNvPr>
          <p:cNvSpPr txBox="1">
            <a:spLocks/>
          </p:cNvSpPr>
          <p:nvPr/>
        </p:nvSpPr>
        <p:spPr>
          <a:xfrm>
            <a:off x="4572000" y="969167"/>
            <a:ext cx="3789680" cy="12414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9pPr>
          </a:lstStyle>
          <a:p>
            <a:pPr marL="285750" indent="-285750" algn="l">
              <a:buFont typeface="Arial" panose="020B0604020202020204" pitchFamily="34" charset="0"/>
              <a:buChar char="•"/>
            </a:pPr>
            <a:r>
              <a:rPr lang="en-US">
                <a:solidFill>
                  <a:schemeClr val="bg1"/>
                </a:solidFill>
              </a:rPr>
              <a:t>To make it work 100%</a:t>
            </a:r>
          </a:p>
          <a:p>
            <a:pPr marL="285750" indent="-285750" algn="l">
              <a:buFont typeface="Arial" panose="020B0604020202020204" pitchFamily="34" charset="0"/>
              <a:buChar char="•"/>
            </a:pPr>
            <a:r>
              <a:rPr lang="en-US">
                <a:solidFill>
                  <a:schemeClr val="bg1"/>
                </a:solidFill>
              </a:rPr>
              <a:t>To interconnect all in one big project</a:t>
            </a:r>
          </a:p>
        </p:txBody>
      </p:sp>
      <p:sp>
        <p:nvSpPr>
          <p:cNvPr id="6" name="Google Shape;224;p45">
            <a:extLst>
              <a:ext uri="{FF2B5EF4-FFF2-40B4-BE49-F238E27FC236}">
                <a16:creationId xmlns:a16="http://schemas.microsoft.com/office/drawing/2014/main" xmlns="" id="{D70AA0EB-DF99-9C50-D6FF-97EB9F9D4C31}"/>
              </a:ext>
            </a:extLst>
          </p:cNvPr>
          <p:cNvSpPr txBox="1">
            <a:spLocks/>
          </p:cNvSpPr>
          <p:nvPr/>
        </p:nvSpPr>
        <p:spPr>
          <a:xfrm>
            <a:off x="274082" y="3342126"/>
            <a:ext cx="2390100" cy="12414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9pPr>
          </a:lstStyle>
          <a:p>
            <a:pPr marL="285750" indent="-285750" algn="l">
              <a:buFont typeface="Arial" panose="020B0604020202020204" pitchFamily="34" charset="0"/>
              <a:buChar char="•"/>
            </a:pPr>
            <a:r>
              <a:rPr lang="en-US" sz="1600">
                <a:solidFill>
                  <a:schemeClr val="bg1"/>
                </a:solidFill>
              </a:rPr>
              <a:t>We achieved 95% of our milestone.</a:t>
            </a:r>
          </a:p>
        </p:txBody>
      </p:sp>
      <p:sp>
        <p:nvSpPr>
          <p:cNvPr id="8" name="TextBox 7">
            <a:extLst>
              <a:ext uri="{FF2B5EF4-FFF2-40B4-BE49-F238E27FC236}">
                <a16:creationId xmlns:a16="http://schemas.microsoft.com/office/drawing/2014/main" xmlns="" id="{6BBEDD93-6056-B278-E6E9-C3153E43BE56}"/>
              </a:ext>
            </a:extLst>
          </p:cNvPr>
          <p:cNvSpPr txBox="1"/>
          <p:nvPr/>
        </p:nvSpPr>
        <p:spPr>
          <a:xfrm>
            <a:off x="5895483" y="2859252"/>
            <a:ext cx="1918498" cy="369332"/>
          </a:xfrm>
          <a:prstGeom prst="rect">
            <a:avLst/>
          </a:prstGeom>
          <a:noFill/>
        </p:spPr>
        <p:txBody>
          <a:bodyPr wrap="square">
            <a:spAutoFit/>
          </a:bodyPr>
          <a:lstStyle/>
          <a:p>
            <a:r>
              <a:rPr lang="en" sz="1800">
                <a:solidFill>
                  <a:schemeClr val="tx2">
                    <a:lumMod val="75000"/>
                  </a:schemeClr>
                </a:solidFill>
              </a:rPr>
              <a:t>Difficulties</a:t>
            </a:r>
            <a:endParaRPr lang="en-US" sz="1800">
              <a:solidFill>
                <a:schemeClr val="tx2">
                  <a:lumMod val="75000"/>
                </a:schemeClr>
              </a:solidFill>
            </a:endParaRPr>
          </a:p>
        </p:txBody>
      </p:sp>
      <p:sp>
        <p:nvSpPr>
          <p:cNvPr id="10" name="Google Shape;224;p45">
            <a:extLst>
              <a:ext uri="{FF2B5EF4-FFF2-40B4-BE49-F238E27FC236}">
                <a16:creationId xmlns:a16="http://schemas.microsoft.com/office/drawing/2014/main" xmlns="" id="{D7F3BD1D-93A3-9E7C-FF79-10615C3F2335}"/>
              </a:ext>
            </a:extLst>
          </p:cNvPr>
          <p:cNvSpPr txBox="1">
            <a:spLocks/>
          </p:cNvSpPr>
          <p:nvPr/>
        </p:nvSpPr>
        <p:spPr>
          <a:xfrm>
            <a:off x="4572000" y="3342126"/>
            <a:ext cx="4125903" cy="18013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9pPr>
          </a:lstStyle>
          <a:p>
            <a:pPr marL="285750" indent="-285750" algn="l">
              <a:buFont typeface="Arial" panose="020B0604020202020204" pitchFamily="34" charset="0"/>
              <a:buChar char="•"/>
            </a:pPr>
            <a:r>
              <a:rPr lang="en-US" sz="1600">
                <a:solidFill>
                  <a:schemeClr val="bg1"/>
                </a:solidFill>
              </a:rPr>
              <a:t>Dependencies and and versioning problems in programming parts</a:t>
            </a:r>
          </a:p>
          <a:p>
            <a:pPr marL="285750" indent="-285750" algn="l">
              <a:buFont typeface="Arial" panose="020B0604020202020204" pitchFamily="34" charset="0"/>
              <a:buChar char="•"/>
            </a:pPr>
            <a:r>
              <a:rPr lang="en-US" sz="1600">
                <a:solidFill>
                  <a:schemeClr val="bg1"/>
                </a:solidFill>
              </a:rPr>
              <a:t>Accessing API(E.g. twitter)</a:t>
            </a:r>
          </a:p>
          <a:p>
            <a:pPr marL="285750" indent="-285750" algn="l">
              <a:buFont typeface="Arial" panose="020B0604020202020204" pitchFamily="34" charset="0"/>
              <a:buChar char="•"/>
            </a:pPr>
            <a:r>
              <a:rPr lang="en-US" sz="1600">
                <a:solidFill>
                  <a:schemeClr val="bg1"/>
                </a:solidFill>
              </a:rPr>
              <a:t>Downloading and setting up the visualization part</a:t>
            </a:r>
            <a:r>
              <a:rPr lang="en-US">
                <a:solidFill>
                  <a:schemeClr val="bg1"/>
                </a:solidFill>
              </a:rPr>
              <a:t>. </a:t>
            </a:r>
          </a:p>
        </p:txBody>
      </p:sp>
    </p:spTree>
    <p:extLst>
      <p:ext uri="{BB962C8B-B14F-4D97-AF65-F5344CB8AC3E}">
        <p14:creationId xmlns:p14="http://schemas.microsoft.com/office/powerpoint/2010/main" val="2294110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3" name="Google Shape;223;p45"/>
          <p:cNvSpPr txBox="1">
            <a:spLocks noGrp="1"/>
          </p:cNvSpPr>
          <p:nvPr>
            <p:ph type="title"/>
          </p:nvPr>
        </p:nvSpPr>
        <p:spPr>
          <a:xfrm>
            <a:off x="-256550" y="1420871"/>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highlight>
                  <a:srgbClr val="008080"/>
                </a:highlight>
              </a:rPr>
              <a:t>Tools</a:t>
            </a:r>
            <a:endParaRPr>
              <a:highlight>
                <a:srgbClr val="008080"/>
              </a:highlight>
            </a:endParaRPr>
          </a:p>
        </p:txBody>
      </p:sp>
      <p:sp>
        <p:nvSpPr>
          <p:cNvPr id="224" name="Google Shape;224;p45"/>
          <p:cNvSpPr txBox="1">
            <a:spLocks noGrp="1"/>
          </p:cNvSpPr>
          <p:nvPr>
            <p:ph type="subTitle" idx="1"/>
          </p:nvPr>
        </p:nvSpPr>
        <p:spPr>
          <a:xfrm>
            <a:off x="498394" y="2131654"/>
            <a:ext cx="2390100" cy="186124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t>IntelliJ</a:t>
            </a:r>
          </a:p>
          <a:p>
            <a:pPr marL="285750" lvl="0" indent="-285750" algn="l" rtl="0">
              <a:spcBef>
                <a:spcPts val="0"/>
              </a:spcBef>
              <a:spcAft>
                <a:spcPts val="0"/>
              </a:spcAft>
              <a:buFont typeface="Arial" panose="020B0604020202020204" pitchFamily="34" charset="0"/>
              <a:buChar char="•"/>
            </a:pPr>
            <a:r>
              <a:rPr lang="en-US"/>
              <a:t>Apache Hive</a:t>
            </a:r>
          </a:p>
          <a:p>
            <a:pPr marL="285750" lvl="0" indent="-285750" algn="l" rtl="0">
              <a:spcBef>
                <a:spcPts val="0"/>
              </a:spcBef>
              <a:spcAft>
                <a:spcPts val="0"/>
              </a:spcAft>
              <a:buFont typeface="Arial" panose="020B0604020202020204" pitchFamily="34" charset="0"/>
              <a:buChar char="•"/>
            </a:pPr>
            <a:r>
              <a:rPr lang="en-US" err="1"/>
              <a:t>SparkSQL</a:t>
            </a:r>
            <a:endParaRPr lang="en-US"/>
          </a:p>
          <a:p>
            <a:pPr marL="285750" lvl="0" indent="-285750" algn="l" rtl="0">
              <a:spcBef>
                <a:spcPts val="0"/>
              </a:spcBef>
              <a:spcAft>
                <a:spcPts val="0"/>
              </a:spcAft>
              <a:buFont typeface="Arial" panose="020B0604020202020204" pitchFamily="34" charset="0"/>
              <a:buChar char="•"/>
            </a:pPr>
            <a:r>
              <a:rPr lang="en-US"/>
              <a:t>Tableau Visualization</a:t>
            </a:r>
          </a:p>
          <a:p>
            <a:pPr marL="285750" lvl="0" indent="-285750" algn="l" rtl="0">
              <a:spcBef>
                <a:spcPts val="0"/>
              </a:spcBef>
              <a:spcAft>
                <a:spcPts val="0"/>
              </a:spcAft>
              <a:buFont typeface="Arial" panose="020B0604020202020204" pitchFamily="34" charset="0"/>
              <a:buChar char="•"/>
            </a:pPr>
            <a:r>
              <a:rPr lang="en-US"/>
              <a:t>Cloudera Hadoop Driver </a:t>
            </a:r>
            <a:endParaRPr/>
          </a:p>
        </p:txBody>
      </p:sp>
      <p:sp>
        <p:nvSpPr>
          <p:cNvPr id="225" name="Google Shape;225;p45"/>
          <p:cNvSpPr txBox="1">
            <a:spLocks noGrp="1"/>
          </p:cNvSpPr>
          <p:nvPr>
            <p:ph type="title" idx="2"/>
          </p:nvPr>
        </p:nvSpPr>
        <p:spPr>
          <a:xfrm>
            <a:off x="4100945" y="1420871"/>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highlight>
                  <a:srgbClr val="008080"/>
                </a:highlight>
              </a:rPr>
              <a:t>Technologies</a:t>
            </a:r>
            <a:endParaRPr>
              <a:highlight>
                <a:srgbClr val="008080"/>
              </a:highlight>
            </a:endParaRPr>
          </a:p>
        </p:txBody>
      </p:sp>
      <p:sp>
        <p:nvSpPr>
          <p:cNvPr id="226" name="Google Shape;226;p45"/>
          <p:cNvSpPr txBox="1">
            <a:spLocks noGrp="1"/>
          </p:cNvSpPr>
          <p:nvPr>
            <p:ph type="subTitle" idx="3"/>
          </p:nvPr>
        </p:nvSpPr>
        <p:spPr>
          <a:xfrm>
            <a:off x="4372750" y="2131654"/>
            <a:ext cx="2390100" cy="1235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t>Java SE 8</a:t>
            </a:r>
          </a:p>
          <a:p>
            <a:pPr marL="285750" indent="-285750" algn="l">
              <a:buFont typeface="Arial" panose="020B0604020202020204" pitchFamily="34" charset="0"/>
              <a:buChar char="•"/>
            </a:pPr>
            <a:r>
              <a:rPr lang="en"/>
              <a:t>Apache Hadoop</a:t>
            </a:r>
          </a:p>
          <a:p>
            <a:pPr marL="285750" indent="-285750" algn="l">
              <a:buFont typeface="Arial" panose="020B0604020202020204" pitchFamily="34" charset="0"/>
              <a:buChar char="•"/>
            </a:pPr>
            <a:r>
              <a:rPr lang="en"/>
              <a:t>Apache Kafka </a:t>
            </a:r>
          </a:p>
          <a:p>
            <a:pPr marL="285750" indent="-285750" algn="l">
              <a:buFont typeface="Arial" panose="020B0604020202020204" pitchFamily="34" charset="0"/>
              <a:buChar char="•"/>
            </a:pPr>
            <a:r>
              <a:rPr lang="en"/>
              <a:t>Spark Streaming</a:t>
            </a:r>
          </a:p>
          <a:p>
            <a:pPr marL="285750" indent="-285750" algn="l">
              <a:buFont typeface="Arial" panose="020B0604020202020204" pitchFamily="34" charset="0"/>
              <a:buChar char="•"/>
            </a:pPr>
            <a:endParaRPr lang="en"/>
          </a:p>
          <a:p>
            <a:pPr marL="285750" lvl="0" indent="-285750" algn="ctr" rtl="0">
              <a:spcBef>
                <a:spcPts val="0"/>
              </a:spcBef>
              <a:spcAft>
                <a:spcPts val="0"/>
              </a:spcAft>
              <a:buFont typeface="Arial" panose="020B0604020202020204" pitchFamily="34" charset="0"/>
              <a:buChar char="•"/>
            </a:pPr>
            <a:endParaRPr/>
          </a:p>
        </p:txBody>
      </p:sp>
      <p:sp>
        <p:nvSpPr>
          <p:cNvPr id="221" name="Google Shape;221;p45"/>
          <p:cNvSpPr txBox="1">
            <a:spLocks noGrp="1"/>
          </p:cNvSpPr>
          <p:nvPr>
            <p:ph type="title" idx="4"/>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Tools / Technologies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375451"/>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 SE 8</a:t>
            </a:r>
            <a:endParaRPr>
              <a:solidFill>
                <a:schemeClr val="accent1"/>
              </a:solidFill>
            </a:endParaRPr>
          </a:p>
        </p:txBody>
      </p:sp>
      <p:sp>
        <p:nvSpPr>
          <p:cNvPr id="215" name="Google Shape;215;p44"/>
          <p:cNvSpPr txBox="1">
            <a:spLocks noGrp="1"/>
          </p:cNvSpPr>
          <p:nvPr>
            <p:ph type="body" idx="1"/>
          </p:nvPr>
        </p:nvSpPr>
        <p:spPr>
          <a:xfrm>
            <a:off x="938500" y="1316851"/>
            <a:ext cx="4946400" cy="3103324"/>
          </a:xfrm>
          <a:prstGeom prst="rect">
            <a:avLst/>
          </a:prstGeom>
        </p:spPr>
        <p:txBody>
          <a:bodyPr spcFirstLastPara="1" wrap="square" lIns="91425" tIns="91425" rIns="91425" bIns="91425" anchor="t" anchorCtr="0">
            <a:noAutofit/>
          </a:bodyPr>
          <a:lstStyle/>
          <a:p>
            <a:pPr marL="0" indent="0">
              <a:buNone/>
            </a:pPr>
            <a:r>
              <a:rPr lang="en-US" sz="1600" b="0" i="0">
                <a:solidFill>
                  <a:schemeClr val="bg1"/>
                </a:solidFill>
                <a:effectLst/>
                <a:latin typeface="Söhne"/>
              </a:rPr>
              <a:t>Java 8 is a version of the Java programming language and platform, which was released by Oracle Corporation in 2014. It is sometimes referred to as "Java SE 8", where "SE" stands for "Standard Edition".</a:t>
            </a:r>
          </a:p>
          <a:p>
            <a:pPr marL="0" indent="0">
              <a:buNone/>
            </a:pPr>
            <a:r>
              <a:rPr lang="en-US" sz="1600" b="0" i="0">
                <a:solidFill>
                  <a:schemeClr val="bg1"/>
                </a:solidFill>
                <a:effectLst/>
                <a:latin typeface="Söhne"/>
              </a:rPr>
              <a:t>Java 8 introduced several new features and enhancements, including lambda expressions, functional interfaces, method references, and the Stream API, which have made it a popular choice for developing a wide range of software applications.</a:t>
            </a:r>
            <a:endParaRPr sz="1600">
              <a:solidFill>
                <a:schemeClr val="bg1"/>
              </a:solidFill>
            </a:endParaRPr>
          </a:p>
        </p:txBody>
      </p:sp>
    </p:spTree>
    <p:extLst>
      <p:ext uri="{BB962C8B-B14F-4D97-AF65-F5344CB8AC3E}">
        <p14:creationId xmlns:p14="http://schemas.microsoft.com/office/powerpoint/2010/main" val="3794122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375451"/>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Apache Kafka</a:t>
            </a:r>
            <a:endParaRPr>
              <a:solidFill>
                <a:schemeClr val="accent1"/>
              </a:solidFill>
            </a:endParaRPr>
          </a:p>
        </p:txBody>
      </p:sp>
      <p:sp>
        <p:nvSpPr>
          <p:cNvPr id="215" name="Google Shape;215;p44"/>
          <p:cNvSpPr txBox="1">
            <a:spLocks noGrp="1"/>
          </p:cNvSpPr>
          <p:nvPr>
            <p:ph type="body" idx="1"/>
          </p:nvPr>
        </p:nvSpPr>
        <p:spPr>
          <a:xfrm>
            <a:off x="38230" y="1316851"/>
            <a:ext cx="4629300" cy="3451198"/>
          </a:xfrm>
          <a:prstGeom prst="rect">
            <a:avLst/>
          </a:prstGeom>
        </p:spPr>
        <p:txBody>
          <a:bodyPr spcFirstLastPara="1" wrap="square" lIns="91425" tIns="91425" rIns="91425" bIns="91425" anchor="t" anchorCtr="0">
            <a:noAutofit/>
          </a:bodyPr>
          <a:lstStyle/>
          <a:p>
            <a:pPr marL="0" indent="0">
              <a:buNone/>
            </a:pPr>
            <a:r>
              <a:rPr lang="en-US" sz="1600" dirty="0">
                <a:solidFill>
                  <a:schemeClr val="bg1"/>
                </a:solidFill>
                <a:latin typeface="Söhne"/>
              </a:rPr>
              <a:t>Apache Kafka is a distributed streaming platform for real-time data pipelines and applications. It handles high-volume data streams like website logs, app metrics, and </a:t>
            </a:r>
            <a:r>
              <a:rPr lang="en-US" sz="1600" dirty="0" err="1">
                <a:solidFill>
                  <a:schemeClr val="bg1"/>
                </a:solidFill>
                <a:latin typeface="Söhne"/>
              </a:rPr>
              <a:t>IoT</a:t>
            </a:r>
            <a:r>
              <a:rPr lang="en-US" sz="1600" dirty="0">
                <a:solidFill>
                  <a:schemeClr val="bg1"/>
                </a:solidFill>
                <a:latin typeface="Söhne"/>
              </a:rPr>
              <a:t> sensor data in real-time. Developers use client libraries and tools like Kafka Connect, Kafka Streams, and the Kafka CLI to interact with Kafka clusters and build applications.</a:t>
            </a:r>
            <a:endParaRPr sz="1600" dirty="0">
              <a:solidFill>
                <a:schemeClr val="bg1"/>
              </a:solidFill>
            </a:endParaRPr>
          </a:p>
        </p:txBody>
      </p:sp>
      <p:sp>
        <p:nvSpPr>
          <p:cNvPr id="2" name="Google Shape;233;p46">
            <a:extLst>
              <a:ext uri="{FF2B5EF4-FFF2-40B4-BE49-F238E27FC236}">
                <a16:creationId xmlns:a16="http://schemas.microsoft.com/office/drawing/2014/main" xmlns="" id="{9D12125D-9041-852D-14AC-1374A62E889F}"/>
              </a:ext>
            </a:extLst>
          </p:cNvPr>
          <p:cNvSpPr txBox="1">
            <a:spLocks/>
          </p:cNvSpPr>
          <p:nvPr/>
        </p:nvSpPr>
        <p:spPr>
          <a:xfrm>
            <a:off x="4927600" y="1316851"/>
            <a:ext cx="4094480" cy="3190239"/>
          </a:xfrm>
          <a:prstGeom prst="rect">
            <a:avLst/>
          </a:prstGeom>
          <a:blipFill>
            <a:blip r:embed="rId3"/>
            <a:stretch>
              <a:fillRect/>
            </a:stretch>
          </a:bli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lang="en-US" sz="1600">
              <a:solidFill>
                <a:schemeClr val="bg1"/>
              </a:solidFill>
            </a:endParaRPr>
          </a:p>
          <a:p>
            <a:endParaRPr lang="en-US" sz="1600">
              <a:solidFill>
                <a:schemeClr val="bg1"/>
              </a:solidFill>
            </a:endParaRPr>
          </a:p>
        </p:txBody>
      </p:sp>
    </p:spTree>
    <p:extLst>
      <p:ext uri="{BB962C8B-B14F-4D97-AF65-F5344CB8AC3E}">
        <p14:creationId xmlns:p14="http://schemas.microsoft.com/office/powerpoint/2010/main" val="1356563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375451"/>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Apache Hadoop</a:t>
            </a:r>
            <a:endParaRPr>
              <a:solidFill>
                <a:schemeClr val="accent1"/>
              </a:solidFill>
            </a:endParaRPr>
          </a:p>
        </p:txBody>
      </p:sp>
      <p:sp>
        <p:nvSpPr>
          <p:cNvPr id="215" name="Google Shape;215;p44"/>
          <p:cNvSpPr txBox="1">
            <a:spLocks noGrp="1"/>
          </p:cNvSpPr>
          <p:nvPr>
            <p:ph type="body" idx="1"/>
          </p:nvPr>
        </p:nvSpPr>
        <p:spPr>
          <a:xfrm>
            <a:off x="626165" y="1316851"/>
            <a:ext cx="5824331" cy="3451198"/>
          </a:xfrm>
          <a:prstGeom prst="rect">
            <a:avLst/>
          </a:prstGeom>
        </p:spPr>
        <p:txBody>
          <a:bodyPr spcFirstLastPara="1" wrap="square" lIns="91425" tIns="91425" rIns="91425" bIns="91425" anchor="t" anchorCtr="0">
            <a:noAutofit/>
          </a:bodyPr>
          <a:lstStyle/>
          <a:p>
            <a:pPr marL="0" indent="0">
              <a:buNone/>
            </a:pPr>
            <a:r>
              <a:rPr lang="en-US" sz="1600" dirty="0">
                <a:solidFill>
                  <a:schemeClr val="bg1"/>
                </a:solidFill>
                <a:latin typeface="Söhne"/>
              </a:rPr>
              <a:t>Apache </a:t>
            </a:r>
            <a:r>
              <a:rPr lang="en-US" sz="1600" dirty="0" err="1">
                <a:solidFill>
                  <a:schemeClr val="bg1"/>
                </a:solidFill>
                <a:latin typeface="Söhne"/>
              </a:rPr>
              <a:t>Hadoop</a:t>
            </a:r>
            <a:r>
              <a:rPr lang="en-US" sz="1600" dirty="0">
                <a:solidFill>
                  <a:schemeClr val="bg1"/>
                </a:solidFill>
                <a:latin typeface="Söhne"/>
              </a:rPr>
              <a:t> is a distributed technology for handling massive data sets. It offers scalability and fault tolerance by using standard hardware. Key components include </a:t>
            </a:r>
            <a:r>
              <a:rPr lang="en-US" sz="1600" dirty="0" err="1">
                <a:solidFill>
                  <a:schemeClr val="bg1"/>
                </a:solidFill>
                <a:latin typeface="Söhne"/>
              </a:rPr>
              <a:t>Hadoop</a:t>
            </a:r>
            <a:r>
              <a:rPr lang="en-US" sz="1600" dirty="0">
                <a:solidFill>
                  <a:schemeClr val="bg1"/>
                </a:solidFill>
                <a:latin typeface="Söhne"/>
              </a:rPr>
              <a:t> Distributed File System (HDFS) for storage and </a:t>
            </a:r>
            <a:r>
              <a:rPr lang="en-US" sz="1600" dirty="0" err="1">
                <a:solidFill>
                  <a:schemeClr val="bg1"/>
                </a:solidFill>
                <a:latin typeface="Söhne"/>
              </a:rPr>
              <a:t>MapReduce</a:t>
            </a:r>
            <a:r>
              <a:rPr lang="en-US" sz="1600" dirty="0">
                <a:solidFill>
                  <a:schemeClr val="bg1"/>
                </a:solidFill>
                <a:latin typeface="Söhne"/>
              </a:rPr>
              <a:t> for parallel data processing across a cluster. The </a:t>
            </a:r>
            <a:r>
              <a:rPr lang="en-US" sz="1600" dirty="0" err="1">
                <a:solidFill>
                  <a:schemeClr val="bg1"/>
                </a:solidFill>
                <a:latin typeface="Söhne"/>
              </a:rPr>
              <a:t>Hadoop</a:t>
            </a:r>
            <a:r>
              <a:rPr lang="en-US" sz="1600" dirty="0">
                <a:solidFill>
                  <a:schemeClr val="bg1"/>
                </a:solidFill>
                <a:latin typeface="Söhne"/>
              </a:rPr>
              <a:t> ecosystem, including Apache Hive, Pig, and Spark, extends its capabilities for data manipulation and analysis.</a:t>
            </a:r>
            <a:endParaRPr lang="en-US" sz="1600" b="0" i="0" dirty="0">
              <a:solidFill>
                <a:schemeClr val="bg1"/>
              </a:solidFill>
              <a:effectLst/>
              <a:latin typeface="Söhne"/>
            </a:endParaRPr>
          </a:p>
        </p:txBody>
      </p:sp>
    </p:spTree>
    <p:extLst>
      <p:ext uri="{BB962C8B-B14F-4D97-AF65-F5344CB8AC3E}">
        <p14:creationId xmlns:p14="http://schemas.microsoft.com/office/powerpoint/2010/main" val="1411927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90" name="Google Shape;2090;p62"/>
          <p:cNvSpPr txBox="1">
            <a:spLocks noGrp="1"/>
          </p:cNvSpPr>
          <p:nvPr>
            <p:ph type="body" idx="2"/>
          </p:nvPr>
        </p:nvSpPr>
        <p:spPr>
          <a:xfrm>
            <a:off x="39965" y="825261"/>
            <a:ext cx="9064628" cy="3140427"/>
          </a:xfrm>
          <a:prstGeom prst="rect">
            <a:avLst/>
          </a:prstGeom>
        </p:spPr>
        <p:txBody>
          <a:bodyPr spcFirstLastPara="1" wrap="square" lIns="91425" tIns="91425" rIns="91425" bIns="91425" anchor="t" anchorCtr="0">
            <a:noAutofit/>
          </a:bodyPr>
          <a:lstStyle/>
          <a:p>
            <a:r>
              <a:rPr lang="en" sz="1800">
                <a:solidFill>
                  <a:schemeClr val="bg1"/>
                </a:solidFill>
              </a:rPr>
              <a:t>Download Kafka from </a:t>
            </a:r>
            <a:r>
              <a:rPr lang="en" sz="1800">
                <a:solidFill>
                  <a:srgbClr val="00B0F0"/>
                </a:solidFill>
                <a:hlinkClick r:id="rId3">
                  <a:extLst>
                    <a:ext uri="{A12FA001-AC4F-418D-AE19-62706E023703}">
                      <ahyp:hlinkClr xmlns:ahyp="http://schemas.microsoft.com/office/drawing/2018/hyperlinkcolor" xmlns="" val="tx"/>
                    </a:ext>
                  </a:extLst>
                </a:hlinkClick>
              </a:rPr>
              <a:t>https://archive.apache.org/dist/kafka/</a:t>
            </a:r>
            <a:endParaRPr lang="en-US">
              <a:solidFill>
                <a:srgbClr val="00B0F0"/>
              </a:solidFill>
              <a:hlinkClick r:id="rId3">
                <a:extLst>
                  <a:ext uri="{A12FA001-AC4F-418D-AE19-62706E023703}">
                    <ahyp:hlinkClr xmlns:ahyp="http://schemas.microsoft.com/office/drawing/2018/hyperlinkcolor" xmlns="" val="tx"/>
                  </a:ext>
                </a:extLst>
              </a:hlinkClick>
            </a:endParaRPr>
          </a:p>
          <a:p>
            <a:pPr>
              <a:spcBef>
                <a:spcPts val="1000"/>
              </a:spcBef>
            </a:pPr>
            <a:r>
              <a:rPr lang="en" sz="1800">
                <a:solidFill>
                  <a:schemeClr val="bg1"/>
                </a:solidFill>
              </a:rPr>
              <a:t>Extract at any location</a:t>
            </a:r>
            <a:r>
              <a:rPr lang="en" sz="1800">
                <a:solidFill>
                  <a:srgbClr val="695D46"/>
                </a:solidFill>
              </a:rPr>
              <a:t> </a:t>
            </a:r>
            <a:r>
              <a:rPr lang="en" sz="1800">
                <a:solidFill>
                  <a:srgbClr val="46ABEE"/>
                </a:solidFill>
              </a:rPr>
              <a:t>i.e. /home/</a:t>
            </a:r>
            <a:r>
              <a:rPr lang="en" sz="1800" err="1">
                <a:solidFill>
                  <a:srgbClr val="46ABEE"/>
                </a:solidFill>
              </a:rPr>
              <a:t>cloudera</a:t>
            </a:r>
            <a:r>
              <a:rPr lang="en" sz="1800">
                <a:solidFill>
                  <a:srgbClr val="46ABEE"/>
                </a:solidFill>
              </a:rPr>
              <a:t>/Desktop/kafka_2.11-1.1.0</a:t>
            </a:r>
            <a:endParaRPr lang="en"/>
          </a:p>
          <a:p>
            <a:pPr>
              <a:spcBef>
                <a:spcPts val="1000"/>
              </a:spcBef>
            </a:pPr>
            <a:r>
              <a:rPr lang="en" sz="1800">
                <a:solidFill>
                  <a:schemeClr val="bg1"/>
                </a:solidFill>
              </a:rPr>
              <a:t>Run Zookeeper using command “</a:t>
            </a:r>
            <a:r>
              <a:rPr lang="en" sz="1800">
                <a:solidFill>
                  <a:srgbClr val="46ABEE"/>
                </a:solidFill>
              </a:rPr>
              <a:t>bin/zookeeper-server </a:t>
            </a:r>
            <a:r>
              <a:rPr lang="en" sz="1800" err="1">
                <a:solidFill>
                  <a:srgbClr val="46ABEE"/>
                </a:solidFill>
              </a:rPr>
              <a:t>start.sh</a:t>
            </a:r>
            <a:r>
              <a:rPr lang="en" sz="1800">
                <a:solidFill>
                  <a:srgbClr val="46ABEE"/>
                </a:solidFill>
              </a:rPr>
              <a:t> config/</a:t>
            </a:r>
            <a:r>
              <a:rPr lang="en" sz="1800" err="1">
                <a:solidFill>
                  <a:srgbClr val="46ABEE"/>
                </a:solidFill>
              </a:rPr>
              <a:t>zookeeper.properties</a:t>
            </a:r>
            <a:r>
              <a:rPr lang="en" sz="1800">
                <a:solidFill>
                  <a:schemeClr val="bg1"/>
                </a:solidFill>
              </a:rPr>
              <a:t>”</a:t>
            </a:r>
            <a:endParaRPr lang="en">
              <a:solidFill>
                <a:schemeClr val="bg1"/>
              </a:solidFill>
            </a:endParaRPr>
          </a:p>
          <a:p>
            <a:pPr>
              <a:spcBef>
                <a:spcPts val="1000"/>
              </a:spcBef>
            </a:pPr>
            <a:r>
              <a:rPr lang="en" sz="1800">
                <a:solidFill>
                  <a:schemeClr val="bg1"/>
                </a:solidFill>
              </a:rPr>
              <a:t>Run Kafka Server using command “</a:t>
            </a:r>
            <a:r>
              <a:rPr lang="en" sz="1800">
                <a:solidFill>
                  <a:srgbClr val="46ABEE"/>
                </a:solidFill>
              </a:rPr>
              <a:t>bin/</a:t>
            </a:r>
            <a:r>
              <a:rPr lang="en" sz="1800" err="1">
                <a:solidFill>
                  <a:srgbClr val="46ABEE"/>
                </a:solidFill>
              </a:rPr>
              <a:t>kafka</a:t>
            </a:r>
            <a:r>
              <a:rPr lang="en" sz="1800">
                <a:solidFill>
                  <a:srgbClr val="46ABEE"/>
                </a:solidFill>
              </a:rPr>
              <a:t>-server-</a:t>
            </a:r>
            <a:r>
              <a:rPr lang="en" sz="1800" err="1">
                <a:solidFill>
                  <a:srgbClr val="46ABEE"/>
                </a:solidFill>
              </a:rPr>
              <a:t>start.sh</a:t>
            </a:r>
            <a:r>
              <a:rPr lang="en" sz="1800">
                <a:solidFill>
                  <a:srgbClr val="46ABEE"/>
                </a:solidFill>
              </a:rPr>
              <a:t> config/</a:t>
            </a:r>
            <a:r>
              <a:rPr lang="en" sz="1800" err="1">
                <a:solidFill>
                  <a:srgbClr val="46ABEE"/>
                </a:solidFill>
              </a:rPr>
              <a:t>server.properties</a:t>
            </a:r>
            <a:r>
              <a:rPr lang="en" sz="1800">
                <a:solidFill>
                  <a:schemeClr val="bg1"/>
                </a:solidFill>
              </a:rPr>
              <a:t>”</a:t>
            </a:r>
            <a:endParaRPr lang="en">
              <a:solidFill>
                <a:schemeClr val="bg1"/>
              </a:solidFill>
            </a:endParaRPr>
          </a:p>
          <a:p>
            <a:pPr>
              <a:spcBef>
                <a:spcPts val="1000"/>
              </a:spcBef>
            </a:pPr>
            <a:r>
              <a:rPr lang="en" sz="1800">
                <a:solidFill>
                  <a:srgbClr val="695D46"/>
                </a:solidFill>
              </a:rPr>
              <a:t>-</a:t>
            </a:r>
            <a:r>
              <a:rPr lang="en" sz="1800">
                <a:solidFill>
                  <a:schemeClr val="bg1"/>
                </a:solidFill>
              </a:rPr>
              <a:t>Create Topic using command “</a:t>
            </a:r>
            <a:r>
              <a:rPr lang="en" sz="1800">
                <a:solidFill>
                  <a:srgbClr val="00B0F0"/>
                </a:solidFill>
              </a:rPr>
              <a:t>./bin/</a:t>
            </a:r>
            <a:r>
              <a:rPr lang="en" sz="1800" err="1">
                <a:solidFill>
                  <a:srgbClr val="00B0F0"/>
                </a:solidFill>
              </a:rPr>
              <a:t>kafka-topics.sh</a:t>
            </a:r>
            <a:r>
              <a:rPr lang="en" sz="1800">
                <a:solidFill>
                  <a:srgbClr val="00B0F0"/>
                </a:solidFill>
              </a:rPr>
              <a:t> --create --bootstrap-server localhost:9092 --replication-factor 1 --partitions 1 --topic song-topic</a:t>
            </a:r>
            <a:r>
              <a:rPr lang="en" sz="1800">
                <a:solidFill>
                  <a:schemeClr val="bg1"/>
                </a:solidFill>
              </a:rPr>
              <a:t>”</a:t>
            </a:r>
          </a:p>
          <a:p>
            <a:pPr marL="457200" lvl="0" indent="-317500" algn="l">
              <a:spcBef>
                <a:spcPts val="1000"/>
              </a:spcBef>
              <a:spcAft>
                <a:spcPts val="0"/>
              </a:spcAft>
              <a:buClr>
                <a:schemeClr val="lt1"/>
              </a:buClr>
              <a:buSzPts val="1400"/>
              <a:buChar char="●"/>
            </a:pPr>
            <a:endParaRPr lang="en" sz="1800">
              <a:solidFill>
                <a:srgbClr val="695D46"/>
              </a:solidFill>
            </a:endParaRPr>
          </a:p>
          <a:p>
            <a:pPr lvl="0" algn="l">
              <a:spcBef>
                <a:spcPts val="1000"/>
              </a:spcBef>
              <a:spcAft>
                <a:spcPts val="0"/>
              </a:spcAft>
              <a:buClr>
                <a:schemeClr val="lt1"/>
              </a:buClr>
              <a:buSzPts val="1400"/>
            </a:pPr>
            <a:endParaRPr lang="en" sz="1800">
              <a:solidFill>
                <a:srgbClr val="695D46"/>
              </a:solidFill>
            </a:endParaRPr>
          </a:p>
          <a:p>
            <a:pPr lvl="0" algn="l">
              <a:spcBef>
                <a:spcPts val="1000"/>
              </a:spcBef>
              <a:buClr>
                <a:schemeClr val="lt1"/>
              </a:buClr>
              <a:buSzPts val="1400"/>
            </a:pPr>
            <a:endParaRPr lang="en" sz="1800">
              <a:solidFill>
                <a:srgbClr val="695D46"/>
              </a:solidFill>
            </a:endParaRPr>
          </a:p>
          <a:p>
            <a:pPr>
              <a:spcBef>
                <a:spcPts val="1000"/>
              </a:spcBef>
            </a:pPr>
            <a:endParaRPr lang="en"/>
          </a:p>
          <a:p>
            <a:pPr marL="139700" indent="0">
              <a:spcBef>
                <a:spcPts val="1000"/>
              </a:spcBef>
              <a:buNone/>
            </a:pPr>
            <a:endParaRPr lang="en"/>
          </a:p>
          <a:p>
            <a:pPr marL="139700" indent="0">
              <a:spcBef>
                <a:spcPts val="1000"/>
              </a:spcBef>
              <a:spcAft>
                <a:spcPts val="1000"/>
              </a:spcAft>
              <a:buNone/>
            </a:pPr>
            <a:endParaRPr lang="en"/>
          </a:p>
        </p:txBody>
      </p:sp>
      <p:sp>
        <p:nvSpPr>
          <p:cNvPr id="2091" name="Google Shape;2091;p62"/>
          <p:cNvSpPr txBox="1">
            <a:spLocks noGrp="1"/>
          </p:cNvSpPr>
          <p:nvPr>
            <p:ph type="title"/>
          </p:nvPr>
        </p:nvSpPr>
        <p:spPr>
          <a:xfrm>
            <a:off x="2976021" y="67338"/>
            <a:ext cx="4655034" cy="494140"/>
          </a:xfrm>
          <a:prstGeom prst="rect">
            <a:avLst/>
          </a:prstGeom>
        </p:spPr>
        <p:txBody>
          <a:bodyPr spcFirstLastPara="1" wrap="square" lIns="91425" tIns="91425" rIns="91425" bIns="91425" anchor="t" anchorCtr="0">
            <a:noAutofit/>
          </a:bodyPr>
          <a:lstStyle/>
          <a:p>
            <a:r>
              <a:rPr lang="en"/>
              <a:t>Kafka Commands</a:t>
            </a:r>
            <a:endParaRPr lang="en-US"/>
          </a:p>
        </p:txBody>
      </p:sp>
      <p:cxnSp>
        <p:nvCxnSpPr>
          <p:cNvPr id="2092" name="Google Shape;2092;p62"/>
          <p:cNvCxnSpPr/>
          <p:nvPr/>
        </p:nvCxnSpPr>
        <p:spPr>
          <a:xfrm>
            <a:off x="3133296" y="63268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10</TotalTime>
  <Words>1040</Words>
  <Application>Microsoft Office PowerPoint</Application>
  <PresentationFormat>On-screen Show (16:9)</PresentationFormat>
  <Paragraphs>127</Paragraphs>
  <Slides>31</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Wingdings 2</vt:lpstr>
      <vt:lpstr>Wingdings</vt:lpstr>
      <vt:lpstr>Montserrat</vt:lpstr>
      <vt:lpstr>Constantia</vt:lpstr>
      <vt:lpstr>Söhne</vt:lpstr>
      <vt:lpstr>Montserrat ExtraBold</vt:lpstr>
      <vt:lpstr>Calibri</vt:lpstr>
      <vt:lpstr>Flow</vt:lpstr>
      <vt:lpstr>**Project Overview:**</vt:lpstr>
      <vt:lpstr>**Advantages and Challenges:** </vt:lpstr>
      <vt:lpstr>Technology and Tool Stack:</vt:lpstr>
      <vt:lpstr>Introduction/ Overview </vt:lpstr>
      <vt:lpstr>Tools</vt:lpstr>
      <vt:lpstr>Java SE 8</vt:lpstr>
      <vt:lpstr>Apache Kafka</vt:lpstr>
      <vt:lpstr>Apache Hadoop</vt:lpstr>
      <vt:lpstr>Kafka Commands</vt:lpstr>
      <vt:lpstr>PowerPoint Presentation</vt:lpstr>
      <vt:lpstr>PowerPoint Presentation</vt:lpstr>
      <vt:lpstr>PowerPoint Presentation</vt:lpstr>
      <vt:lpstr>PowerPoint Presentation</vt:lpstr>
      <vt:lpstr>Spark Streaming</vt:lpstr>
      <vt:lpstr>PowerPoint Presentation</vt:lpstr>
      <vt:lpstr>PowerPoint Presentation</vt:lpstr>
      <vt:lpstr>PowerPoint Presentation</vt:lpstr>
      <vt:lpstr>PowerPoint Presentation</vt:lpstr>
      <vt:lpstr>PowerPoint Presentation</vt:lpstr>
      <vt:lpstr>Spark SQL</vt:lpstr>
      <vt:lpstr>Apache Hive</vt:lpstr>
      <vt:lpstr>PowerPoint Presentation</vt:lpstr>
      <vt:lpstr>PowerPoint Presentation</vt:lpstr>
      <vt:lpstr>Our Data Streaming pipeline</vt:lpstr>
      <vt:lpstr>Cloudera Hadoop Driver</vt:lpstr>
      <vt:lpstr>Cloudera Hadoop Driver Download Steps   </vt:lpstr>
      <vt:lpstr>Tableau Visualization</vt:lpstr>
      <vt:lpstr>Tableau Visualization Download Steps   </vt:lpstr>
      <vt:lpstr>PowerPoint Presentation</vt:lpstr>
      <vt:lpstr>Our Data Tableau Visualization pipeline</vt:lpstr>
      <vt:lpstr>THANK You For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Technology  Project </dc:title>
  <cp:lastModifiedBy>USER</cp:lastModifiedBy>
  <cp:revision>3</cp:revision>
  <dcterms:modified xsi:type="dcterms:W3CDTF">2023-10-05T05:25:00Z</dcterms:modified>
</cp:coreProperties>
</file>